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9" r:id="rId4"/>
  </p:sldMasterIdLst>
  <p:notesMasterIdLst>
    <p:notesMasterId r:id="rId65"/>
  </p:notesMasterIdLst>
  <p:handoutMasterIdLst>
    <p:handoutMasterId r:id="rId66"/>
  </p:handoutMasterIdLst>
  <p:sldIdLst>
    <p:sldId id="664" r:id="rId5"/>
    <p:sldId id="386" r:id="rId6"/>
    <p:sldId id="711" r:id="rId7"/>
    <p:sldId id="419" r:id="rId8"/>
    <p:sldId id="708" r:id="rId9"/>
    <p:sldId id="391" r:id="rId10"/>
    <p:sldId id="709" r:id="rId11"/>
    <p:sldId id="679" r:id="rId12"/>
    <p:sldId id="271" r:id="rId13"/>
    <p:sldId id="285" r:id="rId14"/>
    <p:sldId id="704" r:id="rId15"/>
    <p:sldId id="278" r:id="rId16"/>
    <p:sldId id="702" r:id="rId17"/>
    <p:sldId id="703" r:id="rId18"/>
    <p:sldId id="683" r:id="rId19"/>
    <p:sldId id="684" r:id="rId20"/>
    <p:sldId id="712" r:id="rId21"/>
    <p:sldId id="720" r:id="rId22"/>
    <p:sldId id="726" r:id="rId23"/>
    <p:sldId id="586" r:id="rId24"/>
    <p:sldId id="587" r:id="rId25"/>
    <p:sldId id="719" r:id="rId26"/>
    <p:sldId id="721" r:id="rId27"/>
    <p:sldId id="591" r:id="rId28"/>
    <p:sldId id="725" r:id="rId29"/>
    <p:sldId id="535" r:id="rId30"/>
    <p:sldId id="565" r:id="rId31"/>
    <p:sldId id="585" r:id="rId32"/>
    <p:sldId id="528" r:id="rId33"/>
    <p:sldId id="588" r:id="rId34"/>
    <p:sldId id="724" r:id="rId35"/>
    <p:sldId id="722" r:id="rId36"/>
    <p:sldId id="544" r:id="rId37"/>
    <p:sldId id="547" r:id="rId38"/>
    <p:sldId id="549" r:id="rId39"/>
    <p:sldId id="553" r:id="rId40"/>
    <p:sldId id="555" r:id="rId41"/>
    <p:sldId id="571" r:id="rId42"/>
    <p:sldId id="568" r:id="rId43"/>
    <p:sldId id="718" r:id="rId44"/>
    <p:sldId id="589" r:id="rId45"/>
    <p:sldId id="713" r:id="rId46"/>
    <p:sldId id="551" r:id="rId47"/>
    <p:sldId id="273" r:id="rId48"/>
    <p:sldId id="689" r:id="rId49"/>
    <p:sldId id="443" r:id="rId50"/>
    <p:sldId id="682" r:id="rId51"/>
    <p:sldId id="694" r:id="rId52"/>
    <p:sldId id="695" r:id="rId53"/>
    <p:sldId id="697" r:id="rId54"/>
    <p:sldId id="714" r:id="rId55"/>
    <p:sldId id="552" r:id="rId56"/>
    <p:sldId id="701" r:id="rId57"/>
    <p:sldId id="692" r:id="rId58"/>
    <p:sldId id="723" r:id="rId59"/>
    <p:sldId id="448" r:id="rId60"/>
    <p:sldId id="584" r:id="rId61"/>
    <p:sldId id="452" r:id="rId62"/>
    <p:sldId id="451" r:id="rId63"/>
    <p:sldId id="453" r:id="rId6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360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1848" userDrawn="1">
          <p15:clr>
            <a:srgbClr val="A4A3A4"/>
          </p15:clr>
        </p15:guide>
        <p15:guide id="6" pos="1941" userDrawn="1">
          <p15:clr>
            <a:srgbClr val="A4A3A4"/>
          </p15:clr>
        </p15:guide>
        <p15:guide id="7" pos="2034" userDrawn="1">
          <p15:clr>
            <a:srgbClr val="A4A3A4"/>
          </p15:clr>
        </p15:guide>
        <p15:guide id="8" pos="2787" userDrawn="1">
          <p15:clr>
            <a:srgbClr val="A4A3A4"/>
          </p15:clr>
        </p15:guide>
        <p15:guide id="9" pos="2970" userDrawn="1">
          <p15:clr>
            <a:srgbClr val="A4A3A4"/>
          </p15:clr>
        </p15:guide>
        <p15:guide id="10" pos="3726" userDrawn="1">
          <p15:clr>
            <a:srgbClr val="A4A3A4"/>
          </p15:clr>
        </p15:guide>
        <p15:guide id="11" pos="3816" userDrawn="1">
          <p15:clr>
            <a:srgbClr val="A4A3A4"/>
          </p15:clr>
        </p15:guide>
        <p15:guide id="12" pos="3906" userDrawn="1">
          <p15:clr>
            <a:srgbClr val="A4A3A4"/>
          </p15:clr>
        </p15:guide>
        <p15:guide id="13" pos="5603" userDrawn="1">
          <p15:clr>
            <a:srgbClr val="A4A3A4"/>
          </p15:clr>
        </p15:guide>
        <p15:guide id="14" orient="horz" pos="792" userDrawn="1">
          <p15:clr>
            <a:srgbClr val="A4A3A4"/>
          </p15:clr>
        </p15:guide>
        <p15:guide id="15" orient="horz" pos="2934" userDrawn="1">
          <p15:clr>
            <a:srgbClr val="A4A3A4"/>
          </p15:clr>
        </p15:guide>
        <p15:guide id="16" orient="horz" pos="626" userDrawn="1">
          <p15:clr>
            <a:srgbClr val="A4A3A4"/>
          </p15:clr>
        </p15:guide>
        <p15:guide id="17" orient="horz" pos="547" userDrawn="1">
          <p15:clr>
            <a:srgbClr val="A4A3A4"/>
          </p15:clr>
        </p15:guide>
        <p15:guide id="18" orient="horz" pos="151" userDrawn="1">
          <p15:clr>
            <a:srgbClr val="A4A3A4"/>
          </p15:clr>
        </p15:guide>
        <p15:guide id="20" orient="horz" pos="3114" userDrawn="1">
          <p15:clr>
            <a:srgbClr val="A4A3A4"/>
          </p15:clr>
        </p15:guide>
        <p15:guide id="21" orient="horz" pos="1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iveira, Alysson (RIS-SA2)" initials="OA(" lastIdx="3" clrIdx="0">
    <p:extLst>
      <p:ext uri="{19B8F6BF-5375-455C-9EA6-DF929625EA0E}">
        <p15:presenceInfo xmlns:p15="http://schemas.microsoft.com/office/powerpoint/2012/main" userId="S::OlivAl01@risk.regn.net::7df7ade1-8d1a-47cc-9e06-fc1455705bb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437B"/>
    <a:srgbClr val="213469"/>
    <a:srgbClr val="00A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2" autoAdjust="0"/>
    <p:restoredTop sz="94558" autoAdjust="0"/>
  </p:normalViewPr>
  <p:slideViewPr>
    <p:cSldViewPr snapToGrid="0" showGuides="1">
      <p:cViewPr varScale="1">
        <p:scale>
          <a:sx n="150" d="100"/>
          <a:sy n="150" d="100"/>
        </p:scale>
        <p:origin x="396" y="126"/>
      </p:cViewPr>
      <p:guideLst>
        <p:guide pos="2880"/>
        <p:guide orient="horz" pos="360"/>
        <p:guide pos="158"/>
        <p:guide pos="1848"/>
        <p:guide pos="1941"/>
        <p:guide pos="2034"/>
        <p:guide pos="2787"/>
        <p:guide pos="2970"/>
        <p:guide pos="3726"/>
        <p:guide pos="3816"/>
        <p:guide pos="3906"/>
        <p:guide pos="5603"/>
        <p:guide orient="horz" pos="792"/>
        <p:guide orient="horz" pos="2934"/>
        <p:guide orient="horz" pos="626"/>
        <p:guide orient="horz" pos="547"/>
        <p:guide orient="horz" pos="151"/>
        <p:guide orient="horz" pos="3114"/>
        <p:guide orient="horz" pos="162"/>
      </p:guideLst>
    </p:cSldViewPr>
  </p:slideViewPr>
  <p:outlineViewPr>
    <p:cViewPr>
      <p:scale>
        <a:sx n="33" d="100"/>
        <a:sy n="33" d="100"/>
      </p:scale>
      <p:origin x="0" y="-515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06" d="100"/>
          <a:sy n="106" d="100"/>
        </p:scale>
        <p:origin x="-3064" y="-104"/>
      </p:cViewPr>
      <p:guideLst>
        <p:guide orient="horz" pos="2880"/>
        <p:guide pos="2160"/>
      </p:guideLst>
    </p:cSldViewPr>
  </p:notesViewPr>
  <p:gridSpacing cx="73152" cy="73152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12D69-37D6-47F9-9FBF-78BA1B518B1D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84644-64EA-42E9-BD0C-BC2B0894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31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Sans Pro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Sans Pro" pitchFamily="34" charset="0"/>
              </a:defRPr>
            </a:lvl1pPr>
          </a:lstStyle>
          <a:p>
            <a:fld id="{C68AA442-D501-45E2-853C-A470ED7BF4CE}" type="datetimeFigureOut">
              <a:rPr lang="en-US" smtClean="0"/>
              <a:pPr/>
              <a:t>10/7/2021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Sans Pro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Sans Pro" pitchFamily="34" charset="0"/>
              </a:defRPr>
            </a:lvl1pPr>
          </a:lstStyle>
          <a:p>
            <a:fld id="{6DB52B82-67E1-49BD-A200-A7033A7B0C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68012-96E8-4036-B692-7F77203744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63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606A-99AC-4724-BFA3-E2CD4E95396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77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606A-99AC-4724-BFA3-E2CD4E95396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2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606A-99AC-4724-BFA3-E2CD4E95396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08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606A-99AC-4724-BFA3-E2CD4E95396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09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2121A-C2C3-4A48-8749-0BD1B33FEA1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763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606A-99AC-4724-BFA3-E2CD4E95396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83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606A-99AC-4724-BFA3-E2CD4E95396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606A-99AC-4724-BFA3-E2CD4E95396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62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606A-99AC-4724-BFA3-E2CD4E95396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94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606A-99AC-4724-BFA3-E2CD4E95396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7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07A4C-CB6B-4037-9A35-88B67192D1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0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606A-99AC-4724-BFA3-E2CD4E95396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40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606A-99AC-4724-BFA3-E2CD4E95396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32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606A-99AC-4724-BFA3-E2CD4E95396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68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370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649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C2DF9-2AAD-4B52-B0D6-6F919EEE307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40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606A-99AC-4724-BFA3-E2CD4E95396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93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2121A-C2C3-4A48-8749-0BD1B33FEA1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861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2121A-C2C3-4A48-8749-0BD1B33FEA1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912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2121A-C2C3-4A48-8749-0BD1B33FEA1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96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6DB52B82-67E1-49BD-A200-A7033A7B0C1C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8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474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2121A-C2C3-4A48-8749-0BD1B33FEA1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527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version based on “four icons from site” </a:t>
            </a:r>
          </a:p>
          <a:p>
            <a:endParaRPr lang="en-US" dirty="0">
              <a:solidFill>
                <a:srgbClr val="666666"/>
              </a:solidFill>
              <a:latin typeface="Source Sans Pro" panose="020B0503030403020204" pitchFamily="34" charset="0"/>
            </a:endParaRPr>
          </a:p>
          <a:p>
            <a:r>
              <a:rPr lang="en-US" dirty="0">
                <a:solidFill>
                  <a:srgbClr val="666666"/>
                </a:solidFill>
                <a:latin typeface="Source Sans Pro" panose="020B0503030403020204" pitchFamily="34" charset="0"/>
              </a:rPr>
              <a:t>HPCC Systems provides everything you need to execute a data project. The stack is comprised of: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68012-96E8-4036-B692-7F77203744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29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68012-96E8-4036-B692-7F77203744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67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50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12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606A-99AC-4724-BFA3-E2CD4E95396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97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606A-99AC-4724-BFA3-E2CD4E95396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55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603" y="2055020"/>
            <a:ext cx="8640368" cy="680325"/>
          </a:xfrm>
        </p:spPr>
        <p:txBody>
          <a:bodyPr anchor="ctr"/>
          <a:lstStyle>
            <a:lvl1pPr marL="0"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00437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dirty="0"/>
              <a:t>HPCC Systems - SIEEL 2021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35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0032" y="1003698"/>
            <a:ext cx="4179094" cy="410765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000" b="1">
                <a:solidFill>
                  <a:srgbClr val="00437B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14878" y="1003698"/>
            <a:ext cx="4179093" cy="410765"/>
          </a:xfrm>
        </p:spPr>
        <p:txBody>
          <a:bodyPr vert="horz" lIns="0" tIns="54864" rIns="0" bIns="0" rtlCol="0" anchor="t">
            <a:noAutofit/>
          </a:bodyPr>
          <a:lstStyle>
            <a:lvl1pPr marL="171448" indent="-171448">
              <a:buNone/>
              <a:defRPr lang="en-US" sz="2000" b="1" dirty="0" smtClean="0">
                <a:solidFill>
                  <a:srgbClr val="00437B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HPCC Systems - SIEEL 2021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46D0F12-925D-0D47-BE67-03D9A88A116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50031" y="1454496"/>
            <a:ext cx="4179094" cy="2723855"/>
          </a:xfrm>
        </p:spPr>
        <p:txBody>
          <a:bodyPr/>
          <a:lstStyle>
            <a:lvl1pPr marL="171448" indent="-171448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/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C678138-1D9D-6D45-A4B2-C0E136CE0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4875" y="1454497"/>
            <a:ext cx="4173014" cy="2723856"/>
          </a:xfrm>
        </p:spPr>
        <p:txBody>
          <a:bodyPr/>
          <a:lstStyle>
            <a:lvl1pPr marL="171448" indent="-171448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20E8F15-798B-554F-ADC3-ADB32CD29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4753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HPCC Systems - SIEEL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2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HPCC Systems - SIEEL 2021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95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7655" y="4860923"/>
            <a:ext cx="948692" cy="82296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88C8FE-9AAC-0648-8B55-B5C7F560A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97" y="2077790"/>
            <a:ext cx="2857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2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 userDrawn="1">
          <p15:clr>
            <a:srgbClr val="FBAE40"/>
          </p15:clr>
        </p15:guide>
        <p15:guide id="2" pos="720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415" y="2020937"/>
            <a:ext cx="8635477" cy="1101627"/>
          </a:xfrm>
        </p:spPr>
        <p:txBody>
          <a:bodyPr/>
          <a:lstStyle>
            <a:lvl1pPr algn="ctr">
              <a:defRPr sz="40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1914911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5" y="219458"/>
            <a:ext cx="8635477" cy="65573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HPCC Systems - SIEEL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2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54D7B13-3F86-464F-9463-E84C5877E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95" r="5415"/>
          <a:stretch/>
        </p:blipFill>
        <p:spPr>
          <a:xfrm>
            <a:off x="-1" y="2095971"/>
            <a:ext cx="9152641" cy="2729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DE5DB5-3A88-4497-8091-0FA05C958D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" y="4395477"/>
            <a:ext cx="2462765" cy="51049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D56C03-10D2-427C-B3B0-566E0B7A21DF}"/>
              </a:ext>
            </a:extLst>
          </p:cNvPr>
          <p:cNvGrpSpPr/>
          <p:nvPr userDrawn="1"/>
        </p:nvGrpSpPr>
        <p:grpSpPr>
          <a:xfrm>
            <a:off x="0" y="2385568"/>
            <a:ext cx="3128963" cy="1538297"/>
            <a:chOff x="0" y="3180758"/>
            <a:chExt cx="4171950" cy="2051062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05FBEF4-39EF-402E-A940-0B59F4DDD31F}"/>
                </a:ext>
              </a:extLst>
            </p:cNvPr>
            <p:cNvSpPr/>
            <p:nvPr/>
          </p:nvSpPr>
          <p:spPr>
            <a:xfrm rot="5400000">
              <a:off x="2152554" y="4385450"/>
              <a:ext cx="624781" cy="483119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86CFBC5B-0F08-465E-ABCD-EEFCB0BABF03}"/>
                </a:ext>
              </a:extLst>
            </p:cNvPr>
            <p:cNvSpPr/>
            <p:nvPr/>
          </p:nvSpPr>
          <p:spPr>
            <a:xfrm rot="5400000">
              <a:off x="780496" y="3267340"/>
              <a:ext cx="763713" cy="590550"/>
            </a:xfrm>
            <a:prstGeom prst="triangl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EAA24BDF-4F95-495D-9732-E9B6350CF9AC}"/>
                </a:ext>
              </a:extLst>
            </p:cNvPr>
            <p:cNvSpPr/>
            <p:nvPr/>
          </p:nvSpPr>
          <p:spPr>
            <a:xfrm rot="5400000">
              <a:off x="1426900" y="4209887"/>
              <a:ext cx="1195233" cy="848634"/>
            </a:xfrm>
            <a:prstGeom prst="triangl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D0083F4-8260-4EB4-9294-A3034F43391B}"/>
                </a:ext>
              </a:extLst>
            </p:cNvPr>
            <p:cNvSpPr/>
            <p:nvPr/>
          </p:nvSpPr>
          <p:spPr>
            <a:xfrm rot="5400000">
              <a:off x="3051431" y="3948963"/>
              <a:ext cx="597617" cy="376789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EAEC56BD-A1C9-481F-B115-954C8AD714F9}"/>
                </a:ext>
              </a:extLst>
            </p:cNvPr>
            <p:cNvSpPr/>
            <p:nvPr/>
          </p:nvSpPr>
          <p:spPr>
            <a:xfrm rot="5400000">
              <a:off x="3822040" y="4752215"/>
              <a:ext cx="429209" cy="270610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2E9F8B0-4451-44EE-A4AE-5BF431F22EC7}"/>
                </a:ext>
              </a:extLst>
            </p:cNvPr>
            <p:cNvSpPr/>
            <p:nvPr/>
          </p:nvSpPr>
          <p:spPr>
            <a:xfrm rot="5400000">
              <a:off x="-141962" y="3980511"/>
              <a:ext cx="698317" cy="414394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A00BD7-95D0-4ADF-A478-D2F717D2D5C5}"/>
              </a:ext>
            </a:extLst>
          </p:cNvPr>
          <p:cNvSpPr/>
          <p:nvPr userDrawn="1"/>
        </p:nvSpPr>
        <p:spPr>
          <a:xfrm rot="16200000">
            <a:off x="4278861" y="278361"/>
            <a:ext cx="3472356" cy="6257923"/>
          </a:xfrm>
          <a:prstGeom prst="triangle">
            <a:avLst>
              <a:gd name="adj" fmla="val 0"/>
            </a:avLst>
          </a:prstGeom>
          <a:blipFill>
            <a:blip r:embed="rId5"/>
            <a:srcRect/>
            <a:stretch>
              <a:fillRect l="-339" r="-3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AC669AD-DFE2-48B0-8D6C-54623CFF8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0" t="-1800" b="-1"/>
          <a:stretch/>
        </p:blipFill>
        <p:spPr>
          <a:xfrm>
            <a:off x="4056244" y="2215632"/>
            <a:ext cx="5096396" cy="2603056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87095AE-0D46-4D46-A3C3-821EDDDD8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5508" y="234021"/>
            <a:ext cx="6042205" cy="1207769"/>
          </a:xfrm>
        </p:spPr>
        <p:txBody>
          <a:bodyPr lIns="0" rIns="0" anchor="b">
            <a:noAutofit/>
          </a:bodyPr>
          <a:lstStyle>
            <a:lvl1pPr marL="0" indent="0" algn="r">
              <a:lnSpc>
                <a:spcPct val="75000"/>
              </a:lnSpc>
              <a:buNone/>
              <a:defRPr sz="4950">
                <a:solidFill>
                  <a:srgbClr val="002060"/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6A5ACBC-8AE8-4161-9867-0AFB2BF4C4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3367" y="1454561"/>
            <a:ext cx="4784345" cy="488339"/>
          </a:xfrm>
        </p:spPr>
        <p:txBody>
          <a:bodyPr lIns="0" rIns="0">
            <a:noAutofit/>
          </a:bodyPr>
          <a:lstStyle>
            <a:lvl1pPr marL="0" indent="0" algn="r">
              <a:buNone/>
              <a:defRPr sz="2700">
                <a:solidFill>
                  <a:schemeClr val="accent2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E5409DB-214F-4B6D-9E72-0ADBE85819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3083" y="2129867"/>
            <a:ext cx="4794629" cy="390408"/>
          </a:xfrm>
        </p:spPr>
        <p:txBody>
          <a:bodyPr lIns="0" rIns="0">
            <a:noAutofit/>
          </a:bodyPr>
          <a:lstStyle>
            <a:lvl1pPr marL="0" indent="0" algn="r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8580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2870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37160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4748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1" y="2055020"/>
            <a:ext cx="2418159" cy="680325"/>
          </a:xfrm>
        </p:spPr>
        <p:txBody>
          <a:bodyPr anchor="ctr"/>
          <a:lstStyle>
            <a:lvl1pPr marL="0"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115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193FB9-4033-DD47-B782-A0F900A11E04}"/>
              </a:ext>
            </a:extLst>
          </p:cNvPr>
          <p:cNvSpPr/>
          <p:nvPr userDrawn="1"/>
        </p:nvSpPr>
        <p:spPr>
          <a:xfrm>
            <a:off x="128016" y="122017"/>
            <a:ext cx="8887968" cy="43071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221F7C-EE65-A44F-9CCA-3BF0B748D27B}"/>
              </a:ext>
            </a:extLst>
          </p:cNvPr>
          <p:cNvSpPr/>
          <p:nvPr userDrawn="1"/>
        </p:nvSpPr>
        <p:spPr>
          <a:xfrm>
            <a:off x="214312" y="403635"/>
            <a:ext cx="4572000" cy="155016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rgbClr val="00437B"/>
                </a:solidFill>
              </a:rPr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D462F2-1F99-FF4C-94E8-F1EF61FB20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2" y="4641733"/>
            <a:ext cx="1653699" cy="4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86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227" y="2055020"/>
            <a:ext cx="4230806" cy="680325"/>
          </a:xfrm>
        </p:spPr>
        <p:txBody>
          <a:bodyPr anchor="ctr"/>
          <a:lstStyle>
            <a:lvl1pPr marL="0"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00437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D201C1-BCFF-CF47-8264-BC17BF50759A}"/>
              </a:ext>
            </a:extLst>
          </p:cNvPr>
          <p:cNvSpPr/>
          <p:nvPr userDrawn="1"/>
        </p:nvSpPr>
        <p:spPr>
          <a:xfrm>
            <a:off x="218364" y="0"/>
            <a:ext cx="8925636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43AA8-09CE-BE40-82C0-4698E88F4A3D}"/>
              </a:ext>
            </a:extLst>
          </p:cNvPr>
          <p:cNvSpPr/>
          <p:nvPr userDrawn="1"/>
        </p:nvSpPr>
        <p:spPr>
          <a:xfrm>
            <a:off x="3657600" y="0"/>
            <a:ext cx="5486400" cy="1201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45845C-F752-034A-9F4D-601328F54981}"/>
              </a:ext>
            </a:extLst>
          </p:cNvPr>
          <p:cNvSpPr/>
          <p:nvPr userDrawn="1"/>
        </p:nvSpPr>
        <p:spPr>
          <a:xfrm>
            <a:off x="1" y="0"/>
            <a:ext cx="9144000" cy="1454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4F6E94-673C-3F49-BF8C-4B26E89B8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59" y="4217031"/>
            <a:ext cx="2857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4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227" y="2055020"/>
            <a:ext cx="4230806" cy="680325"/>
          </a:xfrm>
        </p:spPr>
        <p:txBody>
          <a:bodyPr anchor="ctr"/>
          <a:lstStyle>
            <a:lvl1pPr marL="0"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00437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D201C1-BCFF-CF47-8264-BC17BF50759A}"/>
              </a:ext>
            </a:extLst>
          </p:cNvPr>
          <p:cNvSpPr/>
          <p:nvPr userDrawn="1"/>
        </p:nvSpPr>
        <p:spPr>
          <a:xfrm>
            <a:off x="218364" y="0"/>
            <a:ext cx="8925636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43AA8-09CE-BE40-82C0-4698E88F4A3D}"/>
              </a:ext>
            </a:extLst>
          </p:cNvPr>
          <p:cNvSpPr/>
          <p:nvPr userDrawn="1"/>
        </p:nvSpPr>
        <p:spPr>
          <a:xfrm>
            <a:off x="3657600" y="0"/>
            <a:ext cx="5486400" cy="1201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45845C-F752-034A-9F4D-601328F54981}"/>
              </a:ext>
            </a:extLst>
          </p:cNvPr>
          <p:cNvSpPr/>
          <p:nvPr userDrawn="1"/>
        </p:nvSpPr>
        <p:spPr>
          <a:xfrm>
            <a:off x="1" y="0"/>
            <a:ext cx="9144000" cy="1454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4F6E94-673C-3F49-BF8C-4B26E89B8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59" y="4217031"/>
            <a:ext cx="2857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5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HPCC Systems - SIEEL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A222FB5-BD5F-7F41-9A7E-3BE785E2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C0E2EDC-2F51-B24D-8F23-26EE7F83043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2415" y="1005778"/>
            <a:ext cx="8641557" cy="36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2845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roid Serif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HPCC Systems - SIEEL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6744ED41-63D7-DB44-AC3A-91E48CF7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598A8F5-2892-834F-954F-6241C2F075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2415" y="1005778"/>
            <a:ext cx="8641557" cy="36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1234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0031" y="1003697"/>
            <a:ext cx="4179094" cy="3625452"/>
          </a:xfrm>
        </p:spPr>
        <p:txBody>
          <a:bodyPr/>
          <a:lstStyle>
            <a:lvl1pPr marL="171448" indent="-171448">
              <a:defRPr lang="en-US" sz="1800" kern="1200" dirty="0" smtClean="0">
                <a:solidFill>
                  <a:srgbClr val="00437B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/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14875" y="1003699"/>
            <a:ext cx="4173014" cy="3625453"/>
          </a:xfrm>
        </p:spPr>
        <p:txBody>
          <a:bodyPr/>
          <a:lstStyle>
            <a:lvl1pPr marL="171448" indent="-171448">
              <a:defRPr lang="en-US" sz="1800" kern="1200" dirty="0" smtClean="0">
                <a:solidFill>
                  <a:srgbClr val="00437B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HPCC Systems - SIEEL 2021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7ED0175-E206-B34A-A1FF-C5FB8426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882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0032" y="1003698"/>
            <a:ext cx="8643938" cy="410765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000" b="1">
                <a:solidFill>
                  <a:srgbClr val="00437B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HPCC Systems - SIEEL 2021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C7D47E7-3A19-284B-B6AD-AA8D0771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CD6552E-E0A5-684A-A4FB-A789D52E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2415" y="1520128"/>
            <a:ext cx="8641557" cy="36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772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2415" y="1005778"/>
            <a:ext cx="8641557" cy="36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3509" y="4765478"/>
            <a:ext cx="340193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kumimoji="0" lang="en-US" sz="9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r>
              <a:rPr lang="pt-BR" dirty="0"/>
              <a:t>HPCC Systems - SIEEL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447" y="4765478"/>
            <a:ext cx="29852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9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85A811-9CCA-1840-9616-DB86B5A937B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96" y="4664156"/>
            <a:ext cx="1653699" cy="418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145BE-1AD4-B941-8DA5-2966DA081F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" b="18748"/>
          <a:stretch/>
        </p:blipFill>
        <p:spPr>
          <a:xfrm>
            <a:off x="0" y="0"/>
            <a:ext cx="9144000" cy="8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1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39" r:id="rId3"/>
    <p:sldLayoutId id="2147483737" r:id="rId4"/>
    <p:sldLayoutId id="2147483738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30" r:id="rId12"/>
    <p:sldLayoutId id="2147483731" r:id="rId13"/>
    <p:sldLayoutId id="2147483732" r:id="rId14"/>
    <p:sldLayoutId id="2147483740" r:id="rId15"/>
    <p:sldLayoutId id="2147483743" r:id="rId16"/>
  </p:sldLayoutIdLst>
  <p:hf hdr="0" dt="0"/>
  <p:txStyles>
    <p:titleStyle>
      <a:lvl1pPr marL="0" algn="l" defTabSz="685793" rtl="0" eaLnBrk="1" latinLnBrk="0" hangingPunct="1">
        <a:lnSpc>
          <a:spcPct val="90000"/>
        </a:lnSpc>
        <a:spcBef>
          <a:spcPct val="0"/>
        </a:spcBef>
        <a:buNone/>
        <a:defRPr lang="en-US" sz="2200" kern="1200" dirty="0" smtClean="0">
          <a:solidFill>
            <a:schemeClr val="bg1"/>
          </a:solidFill>
          <a:latin typeface="+mn-lt"/>
          <a:ea typeface="+mn-ea"/>
          <a:cs typeface="+mn-cs"/>
        </a:defRPr>
      </a:lvl1pPr>
    </p:titleStyle>
    <p:bodyStyle>
      <a:lvl1pPr marL="0" indent="0" algn="l" defTabSz="685793" rtl="0" eaLnBrk="1" latinLnBrk="0" hangingPunct="1">
        <a:lnSpc>
          <a:spcPct val="90000"/>
        </a:lnSpc>
        <a:spcBef>
          <a:spcPts val="1050"/>
        </a:spcBef>
        <a:buClr>
          <a:srgbClr val="00437B"/>
        </a:buClr>
        <a:buFontTx/>
        <a:buNone/>
        <a:defRPr lang="en-US" sz="1800" kern="1200" dirty="0">
          <a:solidFill>
            <a:srgbClr val="00437B"/>
          </a:solidFill>
          <a:latin typeface="+mn-lt"/>
          <a:ea typeface="+mn-ea"/>
          <a:cs typeface="+mn-cs"/>
        </a:defRPr>
      </a:lvl1pPr>
      <a:lvl2pPr marL="514345" indent="-171448" algn="l" defTabSz="685793" rtl="0" eaLnBrk="1" latinLnBrk="0" hangingPunct="1">
        <a:lnSpc>
          <a:spcPct val="90000"/>
        </a:lnSpc>
        <a:spcBef>
          <a:spcPts val="376"/>
        </a:spcBef>
        <a:buClr>
          <a:srgbClr val="00437B"/>
        </a:buClr>
        <a:buFont typeface="Arial" panose="020B0604020202020204" pitchFamily="34" charset="0"/>
        <a:buChar char="•"/>
        <a:defRPr lang="en-US" sz="18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857241" indent="-171448" algn="l" defTabSz="685793" rtl="0" eaLnBrk="1" latinLnBrk="0" hangingPunct="1">
        <a:lnSpc>
          <a:spcPct val="90000"/>
        </a:lnSpc>
        <a:spcBef>
          <a:spcPts val="376"/>
        </a:spcBef>
        <a:buClr>
          <a:srgbClr val="00437B"/>
        </a:buClr>
        <a:buFont typeface="Arial" panose="020B0604020202020204" pitchFamily="34" charset="0"/>
        <a:buChar char="•"/>
        <a:defRPr lang="en-US" sz="18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200138" indent="-171448" algn="l" defTabSz="685793" rtl="0" eaLnBrk="1" latinLnBrk="0" hangingPunct="1">
        <a:lnSpc>
          <a:spcPct val="90000"/>
        </a:lnSpc>
        <a:spcBef>
          <a:spcPts val="376"/>
        </a:spcBef>
        <a:buClr>
          <a:srgbClr val="00437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35" indent="-171448" algn="l" defTabSz="685793" rtl="0" eaLnBrk="1" latinLnBrk="0" hangingPunct="1">
        <a:lnSpc>
          <a:spcPct val="90000"/>
        </a:lnSpc>
        <a:spcBef>
          <a:spcPts val="376"/>
        </a:spcBef>
        <a:buClr>
          <a:srgbClr val="00437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52.52.151.87:8010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52.52.151.87:8010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lexisnexis.com/hpcc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MlLhn_ogxVg&amp;list=PL-8MJMUpp8IJTZn53azD_mYU_lBGv5-TY&amp;index=22" TargetMode="External"/><Relationship Id="rId3" Type="http://schemas.openxmlformats.org/officeDocument/2006/relationships/hyperlink" Target="https://play.hpccsystems.com:18010/" TargetMode="External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youtube.com/watch?v=h2ZnxdqCBwY&amp;list=PL-8MJMUpp8IJTZn53azD_mYU_lBGv5-TY&amp;index=3" TargetMode="External"/><Relationship Id="rId5" Type="http://schemas.openxmlformats.org/officeDocument/2006/relationships/hyperlink" Target="https://www.youtube.com/watch?v=NRlOfZQbpbg" TargetMode="External"/><Relationship Id="rId10" Type="http://schemas.openxmlformats.org/officeDocument/2006/relationships/hyperlink" Target="https://hpccsystems.com/pt-br/try-now" TargetMode="External"/><Relationship Id="rId4" Type="http://schemas.openxmlformats.org/officeDocument/2006/relationships/image" Target="../media/image88.png"/><Relationship Id="rId9" Type="http://schemas.openxmlformats.org/officeDocument/2006/relationships/hyperlink" Target="https://www.youtube.com/watch?v=zA5FjYJhnD4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jpeg"/><Relationship Id="rId7" Type="http://schemas.openxmlformats.org/officeDocument/2006/relationships/image" Target="../media/image93.png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relx.com/" TargetMode="External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c-systems" TargetMode="External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hyperlink" Target="https://hpccsystems.com/community/academics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hyperlink" Target="https://uspdigital.usp.br/jupiterweb/obterDisciplina?nomdis=&amp;sgldis=pro3601" TargetMode="External"/><Relationship Id="rId7" Type="http://schemas.openxmlformats.org/officeDocument/2006/relationships/hyperlink" Target="https://wiki.hpccsystems.com/display/hpcc/Bruno+Carneiro+Camara+-+2021+Poster+Contest+Resources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iki.hpccsystems.com/display/hpcc/Luiz+Fernando+Cavalcante+Silva+-+2021+Poster+Contest+Resources" TargetMode="External"/><Relationship Id="rId11" Type="http://schemas.openxmlformats.org/officeDocument/2006/relationships/hyperlink" Target="https://sol.sbc.org.br/index.php/eradrs/article/view/14765" TargetMode="External"/><Relationship Id="rId5" Type="http://schemas.openxmlformats.org/officeDocument/2006/relationships/hyperlink" Target="https://wiki.hpccsystems.com/pages/viewpage.action?pageId=106397713" TargetMode="External"/><Relationship Id="rId10" Type="http://schemas.openxmlformats.org/officeDocument/2006/relationships/hyperlink" Target="https://wiki.hpccsystems.com/display/hpcc/Johny+Chen+Jy+-+2020+Poster+Contest+Resources" TargetMode="External"/><Relationship Id="rId4" Type="http://schemas.openxmlformats.org/officeDocument/2006/relationships/hyperlink" Target="https://uspdigital.usp.br/apolo/apoObterCurso?cod_curso=30400120&amp;cod_edicao=20002&amp;numseqofeedi=1" TargetMode="External"/><Relationship Id="rId9" Type="http://schemas.openxmlformats.org/officeDocument/2006/relationships/hyperlink" Target="https://wiki.hpccsystems.com/display/hpcc/Lucas+Varella+-+2020+Poster+Contest+Resource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wiki.hpccsystems.com/display/hpcc/Available+Projects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lexisnexis-risk-solutions/" TargetMode="External"/><Relationship Id="rId2" Type="http://schemas.openxmlformats.org/officeDocument/2006/relationships/hyperlink" Target="https://risk.lexisnexis.com/about-us/career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hyperlink" Target="mailto:ana.vieira@lexisnexisrisk.com" TargetMode="External"/><Relationship Id="rId4" Type="http://schemas.openxmlformats.org/officeDocument/2006/relationships/hyperlink" Target="https://www.vagas.com.br/v2273659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hpccsystems.com/pt-br/" TargetMode="External"/><Relationship Id="rId3" Type="http://schemas.openxmlformats.org/officeDocument/2006/relationships/hyperlink" Target="https://hpccsystems.com/pt-br/Why-HPCC-Systems" TargetMode="External"/><Relationship Id="rId7" Type="http://schemas.openxmlformats.org/officeDocument/2006/relationships/image" Target="../media/image110.jpg"/><Relationship Id="rId2" Type="http://schemas.openxmlformats.org/officeDocument/2006/relationships/hyperlink" Target="https://hpccsystems.com/pt-br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iki.hpccsystems.com/display/hpcc/Poster+Presentations+2021+by+Academic+Partners" TargetMode="External"/><Relationship Id="rId5" Type="http://schemas.openxmlformats.org/officeDocument/2006/relationships/hyperlink" Target="https://hpccsystems.com/bb/" TargetMode="External"/><Relationship Id="rId4" Type="http://schemas.openxmlformats.org/officeDocument/2006/relationships/hyperlink" Target="https://www.youtube.com/user/HPCCSystems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mailto:Alysson.Oliveira@lexisnexisrisk.co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4" Type="http://schemas.openxmlformats.org/officeDocument/2006/relationships/hyperlink" Target="mailto:Hugo.Watanuki@lexisnexisrisk.com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ovid19.hpccsystems.com/" TargetMode="Externa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emf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8C54D9-474A-4535-B09E-430A7C64B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223" y="213843"/>
            <a:ext cx="6042205" cy="1227947"/>
          </a:xfrm>
        </p:spPr>
        <p:txBody>
          <a:bodyPr/>
          <a:lstStyle/>
          <a:p>
            <a:r>
              <a:rPr lang="en-US" dirty="0"/>
              <a:t>HPCC Systems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E49A84-92E7-4A3C-A4E7-8D8A1FECBB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40622" y="1390547"/>
            <a:ext cx="6434050" cy="488339"/>
          </a:xfrm>
        </p:spPr>
        <p:txBody>
          <a:bodyPr/>
          <a:lstStyle/>
          <a:p>
            <a:r>
              <a:rPr lang="en-US" sz="2000" dirty="0" err="1"/>
              <a:t>Processamento</a:t>
            </a:r>
            <a:r>
              <a:rPr lang="en-US" sz="2000" dirty="0"/>
              <a:t> e </a:t>
            </a:r>
            <a:r>
              <a:rPr lang="en-US" sz="2000" dirty="0" err="1"/>
              <a:t>análise</a:t>
            </a:r>
            <a:r>
              <a:rPr lang="en-US" sz="2000" dirty="0"/>
              <a:t> de big data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83464C-F6ED-4732-A934-6D5CB0D2B2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74685" y="2290584"/>
            <a:ext cx="4794629" cy="39040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Alysson Oliveira e Hugo Watanuki</a:t>
            </a:r>
          </a:p>
        </p:txBody>
      </p:sp>
    </p:spTree>
    <p:extLst>
      <p:ext uri="{BB962C8B-B14F-4D97-AF65-F5344CB8AC3E}">
        <p14:creationId xmlns:p14="http://schemas.microsoft.com/office/powerpoint/2010/main" val="1638577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25">
            <a:extLst>
              <a:ext uri="{FF2B5EF4-FFF2-40B4-BE49-F238E27FC236}">
                <a16:creationId xmlns:a16="http://schemas.microsoft.com/office/drawing/2014/main" id="{5674DA9B-1921-407F-80DF-27092E3A99A5}"/>
              </a:ext>
            </a:extLst>
          </p:cNvPr>
          <p:cNvSpPr>
            <a:spLocks noEditPoints="1"/>
          </p:cNvSpPr>
          <p:nvPr/>
        </p:nvSpPr>
        <p:spPr bwMode="auto">
          <a:xfrm>
            <a:off x="465914" y="3834676"/>
            <a:ext cx="613989" cy="530202"/>
          </a:xfrm>
          <a:custGeom>
            <a:avLst/>
            <a:gdLst>
              <a:gd name="T0" fmla="*/ 3870 w 4175"/>
              <a:gd name="T1" fmla="*/ 2285 h 3617"/>
              <a:gd name="T2" fmla="*/ 4175 w 4175"/>
              <a:gd name="T3" fmla="*/ 456 h 3617"/>
              <a:gd name="T4" fmla="*/ 3292 w 4175"/>
              <a:gd name="T5" fmla="*/ 295 h 3617"/>
              <a:gd name="T6" fmla="*/ 794 w 4175"/>
              <a:gd name="T7" fmla="*/ 85 h 3617"/>
              <a:gd name="T8" fmla="*/ 657 w 4175"/>
              <a:gd name="T9" fmla="*/ 732 h 3617"/>
              <a:gd name="T10" fmla="*/ 0 w 4175"/>
              <a:gd name="T11" fmla="*/ 3068 h 3617"/>
              <a:gd name="T12" fmla="*/ 968 w 4175"/>
              <a:gd name="T13" fmla="*/ 3374 h 3617"/>
              <a:gd name="T14" fmla="*/ 3634 w 4175"/>
              <a:gd name="T15" fmla="*/ 3617 h 3617"/>
              <a:gd name="T16" fmla="*/ 3886 w 4175"/>
              <a:gd name="T17" fmla="*/ 2598 h 3617"/>
              <a:gd name="T18" fmla="*/ 3290 w 4175"/>
              <a:gd name="T19" fmla="*/ 2659 h 3617"/>
              <a:gd name="T20" fmla="*/ 3469 w 4175"/>
              <a:gd name="T21" fmla="*/ 838 h 3617"/>
              <a:gd name="T22" fmla="*/ 3711 w 4175"/>
              <a:gd name="T23" fmla="*/ 2292 h 3617"/>
              <a:gd name="T24" fmla="*/ 3634 w 4175"/>
              <a:gd name="T25" fmla="*/ 2536 h 3617"/>
              <a:gd name="T26" fmla="*/ 2511 w 4175"/>
              <a:gd name="T27" fmla="*/ 1925 h 3617"/>
              <a:gd name="T28" fmla="*/ 2631 w 4175"/>
              <a:gd name="T29" fmla="*/ 1262 h 3617"/>
              <a:gd name="T30" fmla="*/ 1352 w 4175"/>
              <a:gd name="T31" fmla="*/ 821 h 3617"/>
              <a:gd name="T32" fmla="*/ 1128 w 4175"/>
              <a:gd name="T33" fmla="*/ 473 h 3617"/>
              <a:gd name="T34" fmla="*/ 3263 w 4175"/>
              <a:gd name="T35" fmla="*/ 456 h 3617"/>
              <a:gd name="T36" fmla="*/ 2256 w 4175"/>
              <a:gd name="T37" fmla="*/ 2287 h 3617"/>
              <a:gd name="T38" fmla="*/ 1690 w 4175"/>
              <a:gd name="T39" fmla="*/ 2536 h 3617"/>
              <a:gd name="T40" fmla="*/ 1018 w 4175"/>
              <a:gd name="T41" fmla="*/ 2850 h 3617"/>
              <a:gd name="T42" fmla="*/ 1545 w 4175"/>
              <a:gd name="T43" fmla="*/ 1874 h 3617"/>
              <a:gd name="T44" fmla="*/ 2247 w 4175"/>
              <a:gd name="T45" fmla="*/ 1896 h 3617"/>
              <a:gd name="T46" fmla="*/ 2256 w 4175"/>
              <a:gd name="T47" fmla="*/ 2287 h 3617"/>
              <a:gd name="T48" fmla="*/ 1263 w 4175"/>
              <a:gd name="T49" fmla="*/ 968 h 3617"/>
              <a:gd name="T50" fmla="*/ 1418 w 4175"/>
              <a:gd name="T51" fmla="*/ 1777 h 3617"/>
              <a:gd name="T52" fmla="*/ 581 w 4175"/>
              <a:gd name="T53" fmla="*/ 2538 h 3617"/>
              <a:gd name="T54" fmla="*/ 982 w 4175"/>
              <a:gd name="T55" fmla="*/ 704 h 3617"/>
              <a:gd name="T56" fmla="*/ 1065 w 4175"/>
              <a:gd name="T57" fmla="*/ 3068 h 3617"/>
              <a:gd name="T58" fmla="*/ 1789 w 4175"/>
              <a:gd name="T59" fmla="*/ 2775 h 3617"/>
              <a:gd name="T60" fmla="*/ 2366 w 4175"/>
              <a:gd name="T61" fmla="*/ 2536 h 3617"/>
              <a:gd name="T62" fmla="*/ 2535 w 4175"/>
              <a:gd name="T63" fmla="*/ 2168 h 3617"/>
              <a:gd name="T64" fmla="*/ 3093 w 4175"/>
              <a:gd name="T65" fmla="*/ 3077 h 3617"/>
              <a:gd name="T66" fmla="*/ 1044 w 4175"/>
              <a:gd name="T67" fmla="*/ 3214 h 3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75" h="3617">
                <a:moveTo>
                  <a:pt x="3886" y="2598"/>
                </a:moveTo>
                <a:cubicBezTo>
                  <a:pt x="3870" y="2285"/>
                  <a:pt x="3870" y="2285"/>
                  <a:pt x="3870" y="2285"/>
                </a:cubicBezTo>
                <a:cubicBezTo>
                  <a:pt x="3806" y="904"/>
                  <a:pt x="3806" y="904"/>
                  <a:pt x="3806" y="904"/>
                </a:cubicBezTo>
                <a:cubicBezTo>
                  <a:pt x="4016" y="863"/>
                  <a:pt x="4175" y="678"/>
                  <a:pt x="4175" y="456"/>
                </a:cubicBezTo>
                <a:cubicBezTo>
                  <a:pt x="4175" y="204"/>
                  <a:pt x="3971" y="0"/>
                  <a:pt x="3719" y="0"/>
                </a:cubicBezTo>
                <a:cubicBezTo>
                  <a:pt x="3524" y="0"/>
                  <a:pt x="3357" y="123"/>
                  <a:pt x="3292" y="295"/>
                </a:cubicBezTo>
                <a:cubicBezTo>
                  <a:pt x="1114" y="313"/>
                  <a:pt x="1114" y="313"/>
                  <a:pt x="1114" y="313"/>
                </a:cubicBezTo>
                <a:cubicBezTo>
                  <a:pt x="1068" y="180"/>
                  <a:pt x="942" y="85"/>
                  <a:pt x="794" y="85"/>
                </a:cubicBezTo>
                <a:cubicBezTo>
                  <a:pt x="607" y="85"/>
                  <a:pt x="456" y="236"/>
                  <a:pt x="456" y="423"/>
                </a:cubicBezTo>
                <a:cubicBezTo>
                  <a:pt x="456" y="560"/>
                  <a:pt x="538" y="679"/>
                  <a:pt x="657" y="732"/>
                </a:cubicBezTo>
                <a:cubicBezTo>
                  <a:pt x="418" y="2548"/>
                  <a:pt x="418" y="2548"/>
                  <a:pt x="418" y="2548"/>
                </a:cubicBezTo>
                <a:cubicBezTo>
                  <a:pt x="179" y="2600"/>
                  <a:pt x="0" y="2813"/>
                  <a:pt x="0" y="3068"/>
                </a:cubicBezTo>
                <a:cubicBezTo>
                  <a:pt x="0" y="3362"/>
                  <a:pt x="238" y="3601"/>
                  <a:pt x="532" y="3601"/>
                </a:cubicBezTo>
                <a:cubicBezTo>
                  <a:pt x="712" y="3601"/>
                  <a:pt x="871" y="3511"/>
                  <a:pt x="968" y="3374"/>
                </a:cubicBezTo>
                <a:cubicBezTo>
                  <a:pt x="3177" y="3367"/>
                  <a:pt x="3177" y="3367"/>
                  <a:pt x="3177" y="3367"/>
                </a:cubicBezTo>
                <a:cubicBezTo>
                  <a:pt x="3273" y="3517"/>
                  <a:pt x="3442" y="3617"/>
                  <a:pt x="3634" y="3617"/>
                </a:cubicBezTo>
                <a:cubicBezTo>
                  <a:pt x="3933" y="3617"/>
                  <a:pt x="4175" y="3375"/>
                  <a:pt x="4175" y="3077"/>
                </a:cubicBezTo>
                <a:cubicBezTo>
                  <a:pt x="4175" y="2869"/>
                  <a:pt x="4058" y="2689"/>
                  <a:pt x="3886" y="2598"/>
                </a:cubicBezTo>
                <a:close/>
                <a:moveTo>
                  <a:pt x="3634" y="2536"/>
                </a:moveTo>
                <a:cubicBezTo>
                  <a:pt x="3503" y="2536"/>
                  <a:pt x="3383" y="2582"/>
                  <a:pt x="3290" y="2659"/>
                </a:cubicBezTo>
                <a:cubicBezTo>
                  <a:pt x="2628" y="2035"/>
                  <a:pt x="2628" y="2035"/>
                  <a:pt x="2628" y="2035"/>
                </a:cubicBezTo>
                <a:cubicBezTo>
                  <a:pt x="3469" y="838"/>
                  <a:pt x="3469" y="838"/>
                  <a:pt x="3469" y="838"/>
                </a:cubicBezTo>
                <a:cubicBezTo>
                  <a:pt x="3520" y="871"/>
                  <a:pt x="3578" y="894"/>
                  <a:pt x="3640" y="905"/>
                </a:cubicBezTo>
                <a:cubicBezTo>
                  <a:pt x="3711" y="2292"/>
                  <a:pt x="3711" y="2292"/>
                  <a:pt x="3711" y="2292"/>
                </a:cubicBezTo>
                <a:cubicBezTo>
                  <a:pt x="3722" y="2543"/>
                  <a:pt x="3722" y="2543"/>
                  <a:pt x="3722" y="2543"/>
                </a:cubicBezTo>
                <a:cubicBezTo>
                  <a:pt x="3693" y="2538"/>
                  <a:pt x="3664" y="2536"/>
                  <a:pt x="3634" y="2536"/>
                </a:cubicBezTo>
                <a:close/>
                <a:moveTo>
                  <a:pt x="3352" y="726"/>
                </a:moveTo>
                <a:cubicBezTo>
                  <a:pt x="2511" y="1925"/>
                  <a:pt x="2511" y="1925"/>
                  <a:pt x="2511" y="1925"/>
                </a:cubicBezTo>
                <a:cubicBezTo>
                  <a:pt x="2383" y="1804"/>
                  <a:pt x="2383" y="1804"/>
                  <a:pt x="2383" y="1804"/>
                </a:cubicBezTo>
                <a:cubicBezTo>
                  <a:pt x="2535" y="1673"/>
                  <a:pt x="2631" y="1479"/>
                  <a:pt x="2631" y="1262"/>
                </a:cubicBezTo>
                <a:cubicBezTo>
                  <a:pt x="2631" y="867"/>
                  <a:pt x="2310" y="547"/>
                  <a:pt x="1915" y="547"/>
                </a:cubicBezTo>
                <a:cubicBezTo>
                  <a:pt x="1687" y="547"/>
                  <a:pt x="1483" y="654"/>
                  <a:pt x="1352" y="821"/>
                </a:cubicBezTo>
                <a:cubicBezTo>
                  <a:pt x="1093" y="580"/>
                  <a:pt x="1093" y="580"/>
                  <a:pt x="1093" y="580"/>
                </a:cubicBezTo>
                <a:cubicBezTo>
                  <a:pt x="1110" y="547"/>
                  <a:pt x="1123" y="511"/>
                  <a:pt x="1128" y="473"/>
                </a:cubicBezTo>
                <a:cubicBezTo>
                  <a:pt x="3263" y="456"/>
                  <a:pt x="3263" y="456"/>
                  <a:pt x="3263" y="456"/>
                </a:cubicBezTo>
                <a:cubicBezTo>
                  <a:pt x="3263" y="456"/>
                  <a:pt x="3263" y="456"/>
                  <a:pt x="3263" y="456"/>
                </a:cubicBezTo>
                <a:cubicBezTo>
                  <a:pt x="3263" y="557"/>
                  <a:pt x="3296" y="651"/>
                  <a:pt x="3352" y="726"/>
                </a:cubicBezTo>
                <a:close/>
                <a:moveTo>
                  <a:pt x="2256" y="2287"/>
                </a:moveTo>
                <a:cubicBezTo>
                  <a:pt x="2196" y="2231"/>
                  <a:pt x="2116" y="2198"/>
                  <a:pt x="2028" y="2198"/>
                </a:cubicBezTo>
                <a:cubicBezTo>
                  <a:pt x="1841" y="2198"/>
                  <a:pt x="1690" y="2349"/>
                  <a:pt x="1690" y="2536"/>
                </a:cubicBezTo>
                <a:cubicBezTo>
                  <a:pt x="1690" y="2570"/>
                  <a:pt x="1695" y="2603"/>
                  <a:pt x="1704" y="2634"/>
                </a:cubicBezTo>
                <a:cubicBezTo>
                  <a:pt x="1018" y="2850"/>
                  <a:pt x="1018" y="2850"/>
                  <a:pt x="1018" y="2850"/>
                </a:cubicBezTo>
                <a:cubicBezTo>
                  <a:pt x="997" y="2802"/>
                  <a:pt x="968" y="2759"/>
                  <a:pt x="935" y="2720"/>
                </a:cubicBezTo>
                <a:cubicBezTo>
                  <a:pt x="1545" y="1874"/>
                  <a:pt x="1545" y="1874"/>
                  <a:pt x="1545" y="1874"/>
                </a:cubicBezTo>
                <a:cubicBezTo>
                  <a:pt x="1653" y="1940"/>
                  <a:pt x="1780" y="1978"/>
                  <a:pt x="1915" y="1978"/>
                </a:cubicBezTo>
                <a:cubicBezTo>
                  <a:pt x="2035" y="1978"/>
                  <a:pt x="2148" y="1948"/>
                  <a:pt x="2247" y="1896"/>
                </a:cubicBezTo>
                <a:cubicBezTo>
                  <a:pt x="2418" y="2057"/>
                  <a:pt x="2418" y="2057"/>
                  <a:pt x="2418" y="2057"/>
                </a:cubicBezTo>
                <a:lnTo>
                  <a:pt x="2256" y="2287"/>
                </a:lnTo>
                <a:close/>
                <a:moveTo>
                  <a:pt x="982" y="704"/>
                </a:moveTo>
                <a:cubicBezTo>
                  <a:pt x="1263" y="968"/>
                  <a:pt x="1263" y="968"/>
                  <a:pt x="1263" y="968"/>
                </a:cubicBezTo>
                <a:cubicBezTo>
                  <a:pt x="1222" y="1058"/>
                  <a:pt x="1200" y="1158"/>
                  <a:pt x="1200" y="1262"/>
                </a:cubicBezTo>
                <a:cubicBezTo>
                  <a:pt x="1200" y="1464"/>
                  <a:pt x="1283" y="1647"/>
                  <a:pt x="1418" y="1777"/>
                </a:cubicBezTo>
                <a:cubicBezTo>
                  <a:pt x="812" y="2615"/>
                  <a:pt x="812" y="2615"/>
                  <a:pt x="812" y="2615"/>
                </a:cubicBezTo>
                <a:cubicBezTo>
                  <a:pt x="744" y="2573"/>
                  <a:pt x="665" y="2546"/>
                  <a:pt x="581" y="2538"/>
                </a:cubicBezTo>
                <a:cubicBezTo>
                  <a:pt x="814" y="760"/>
                  <a:pt x="814" y="760"/>
                  <a:pt x="814" y="760"/>
                </a:cubicBezTo>
                <a:cubicBezTo>
                  <a:pt x="876" y="757"/>
                  <a:pt x="934" y="736"/>
                  <a:pt x="982" y="704"/>
                </a:cubicBezTo>
                <a:close/>
                <a:moveTo>
                  <a:pt x="1044" y="3214"/>
                </a:moveTo>
                <a:cubicBezTo>
                  <a:pt x="1057" y="3168"/>
                  <a:pt x="1065" y="3119"/>
                  <a:pt x="1065" y="3068"/>
                </a:cubicBezTo>
                <a:cubicBezTo>
                  <a:pt x="1065" y="3047"/>
                  <a:pt x="1063" y="3025"/>
                  <a:pt x="1061" y="3004"/>
                </a:cubicBezTo>
                <a:cubicBezTo>
                  <a:pt x="1789" y="2775"/>
                  <a:pt x="1789" y="2775"/>
                  <a:pt x="1789" y="2775"/>
                </a:cubicBezTo>
                <a:cubicBezTo>
                  <a:pt x="1850" y="2836"/>
                  <a:pt x="1935" y="2874"/>
                  <a:pt x="2028" y="2874"/>
                </a:cubicBezTo>
                <a:cubicBezTo>
                  <a:pt x="2215" y="2874"/>
                  <a:pt x="2366" y="2722"/>
                  <a:pt x="2366" y="2536"/>
                </a:cubicBezTo>
                <a:cubicBezTo>
                  <a:pt x="2366" y="2499"/>
                  <a:pt x="2360" y="2465"/>
                  <a:pt x="2350" y="2432"/>
                </a:cubicBezTo>
                <a:cubicBezTo>
                  <a:pt x="2535" y="2168"/>
                  <a:pt x="2535" y="2168"/>
                  <a:pt x="2535" y="2168"/>
                </a:cubicBezTo>
                <a:cubicBezTo>
                  <a:pt x="3183" y="2778"/>
                  <a:pt x="3183" y="2778"/>
                  <a:pt x="3183" y="2778"/>
                </a:cubicBezTo>
                <a:cubicBezTo>
                  <a:pt x="3126" y="2864"/>
                  <a:pt x="3093" y="2966"/>
                  <a:pt x="3093" y="3077"/>
                </a:cubicBezTo>
                <a:cubicBezTo>
                  <a:pt x="3093" y="3121"/>
                  <a:pt x="3098" y="3165"/>
                  <a:pt x="3109" y="3207"/>
                </a:cubicBezTo>
                <a:lnTo>
                  <a:pt x="1044" y="321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da </a:t>
            </a:r>
            <a:r>
              <a:rPr lang="en-US" dirty="0" err="1"/>
              <a:t>plataforma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F043FD-470E-448C-BECC-B72FB27D5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04A1F-F927-482B-95A3-EC343CBB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BEB608-C6C9-4C28-840D-1A0388A67A87}"/>
              </a:ext>
            </a:extLst>
          </p:cNvPr>
          <p:cNvSpPr/>
          <p:nvPr/>
        </p:nvSpPr>
        <p:spPr>
          <a:xfrm>
            <a:off x="1253306" y="2798856"/>
            <a:ext cx="4735481" cy="738664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Ferramentas para </a:t>
            </a:r>
            <a:r>
              <a:rPr lang="en-US" sz="16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manipulação</a:t>
            </a:r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de dados</a:t>
            </a:r>
          </a:p>
          <a:p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Perfilamento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limpeza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consolidação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de dados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114B9D-C0A4-47DE-BF74-DA23FFB88F14}"/>
              </a:ext>
            </a:extLst>
          </p:cNvPr>
          <p:cNvSpPr/>
          <p:nvPr/>
        </p:nvSpPr>
        <p:spPr>
          <a:xfrm>
            <a:off x="1253306" y="896088"/>
            <a:ext cx="4820350" cy="738664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Cluster Thor</a:t>
            </a:r>
          </a:p>
          <a:p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Extração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transformação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e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carregamento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de dados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F55982-C09D-4571-BF49-25FCA2105388}"/>
              </a:ext>
            </a:extLst>
          </p:cNvPr>
          <p:cNvSpPr/>
          <p:nvPr/>
        </p:nvSpPr>
        <p:spPr>
          <a:xfrm>
            <a:off x="1253306" y="1851081"/>
            <a:ext cx="4895736" cy="738664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Cluster ROXIE</a:t>
            </a:r>
          </a:p>
          <a:p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Entrega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online de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consultas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em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big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57D902-73B4-4823-A71D-C20BCD04C757}"/>
              </a:ext>
            </a:extLst>
          </p:cNvPr>
          <p:cNvSpPr/>
          <p:nvPr/>
        </p:nvSpPr>
        <p:spPr>
          <a:xfrm>
            <a:off x="1253305" y="3768288"/>
            <a:ext cx="4481540" cy="738664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sz="16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Bibliotecas</a:t>
            </a:r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de Machine Learning</a:t>
            </a:r>
          </a:p>
          <a:p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Supervisionado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não-supervisionado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aprendizagem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profunda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41FECD-83C1-468C-BE02-97C9B6BCA0F8}"/>
              </a:ext>
            </a:extLst>
          </p:cNvPr>
          <p:cNvSpPr/>
          <p:nvPr/>
        </p:nvSpPr>
        <p:spPr>
          <a:xfrm>
            <a:off x="7188057" y="2571750"/>
            <a:ext cx="1408341" cy="65325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Plugins de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integração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com outros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sistemas</a:t>
            </a:r>
            <a:endParaRPr lang="en-US" sz="13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Source Sans Pro Light" panose="020B0403030403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45F25F6-5F23-43D5-AA05-4E2042F1C5F8}"/>
              </a:ext>
            </a:extLst>
          </p:cNvPr>
          <p:cNvCxnSpPr>
            <a:cxnSpLocks/>
          </p:cNvCxnSpPr>
          <p:nvPr/>
        </p:nvCxnSpPr>
        <p:spPr>
          <a:xfrm>
            <a:off x="428625" y="1757354"/>
            <a:ext cx="61584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8D8BF421-AA15-4650-94A1-0BDD1657CA6E}"/>
              </a:ext>
            </a:extLst>
          </p:cNvPr>
          <p:cNvSpPr/>
          <p:nvPr/>
        </p:nvSpPr>
        <p:spPr>
          <a:xfrm>
            <a:off x="6956396" y="1014480"/>
            <a:ext cx="252972" cy="3484235"/>
          </a:xfrm>
          <a:prstGeom prst="leftBracket">
            <a:avLst>
              <a:gd name="adj" fmla="val 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7C8C597-CA7E-48C0-9666-5F411FA79C68}"/>
              </a:ext>
            </a:extLst>
          </p:cNvPr>
          <p:cNvCxnSpPr>
            <a:cxnSpLocks/>
          </p:cNvCxnSpPr>
          <p:nvPr/>
        </p:nvCxnSpPr>
        <p:spPr>
          <a:xfrm>
            <a:off x="428625" y="3667341"/>
            <a:ext cx="61584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EB75446-BBB5-4E4C-A0FE-A1934B7C48E0}"/>
              </a:ext>
            </a:extLst>
          </p:cNvPr>
          <p:cNvCxnSpPr>
            <a:cxnSpLocks/>
          </p:cNvCxnSpPr>
          <p:nvPr/>
        </p:nvCxnSpPr>
        <p:spPr>
          <a:xfrm>
            <a:off x="428625" y="2690691"/>
            <a:ext cx="61584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162AE02-0973-4931-B58F-03AB3CD0DF29}"/>
              </a:ext>
            </a:extLst>
          </p:cNvPr>
          <p:cNvSpPr/>
          <p:nvPr/>
        </p:nvSpPr>
        <p:spPr>
          <a:xfrm>
            <a:off x="7179068" y="2174924"/>
            <a:ext cx="1775640" cy="34624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1650" dirty="0" err="1">
                <a:solidFill>
                  <a:schemeClr val="accent2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Conectividade</a:t>
            </a:r>
            <a:endParaRPr lang="en-US" sz="1650" dirty="0">
              <a:solidFill>
                <a:schemeClr val="accent2">
                  <a:lumMod val="7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47AAB312-FF89-4BEA-B220-B6B70D2E819D}"/>
              </a:ext>
            </a:extLst>
          </p:cNvPr>
          <p:cNvSpPr>
            <a:spLocks noEditPoints="1"/>
          </p:cNvSpPr>
          <p:nvPr/>
        </p:nvSpPr>
        <p:spPr bwMode="auto">
          <a:xfrm>
            <a:off x="7200724" y="1655869"/>
            <a:ext cx="509111" cy="507584"/>
          </a:xfrm>
          <a:custGeom>
            <a:avLst/>
            <a:gdLst>
              <a:gd name="T0" fmla="*/ 4409 w 4600"/>
              <a:gd name="T1" fmla="*/ 3642 h 4601"/>
              <a:gd name="T2" fmla="*/ 3040 w 4600"/>
              <a:gd name="T3" fmla="*/ 3642 h 4601"/>
              <a:gd name="T4" fmla="*/ 2300 w 4600"/>
              <a:gd name="T5" fmla="*/ 3067 h 4601"/>
              <a:gd name="T6" fmla="*/ 1561 w 4600"/>
              <a:gd name="T7" fmla="*/ 3642 h 4601"/>
              <a:gd name="T8" fmla="*/ 192 w 4600"/>
              <a:gd name="T9" fmla="*/ 3642 h 4601"/>
              <a:gd name="T10" fmla="*/ 0 w 4600"/>
              <a:gd name="T11" fmla="*/ 3834 h 4601"/>
              <a:gd name="T12" fmla="*/ 192 w 4600"/>
              <a:gd name="T13" fmla="*/ 4026 h 4601"/>
              <a:gd name="T14" fmla="*/ 1561 w 4600"/>
              <a:gd name="T15" fmla="*/ 4026 h 4601"/>
              <a:gd name="T16" fmla="*/ 2300 w 4600"/>
              <a:gd name="T17" fmla="*/ 4601 h 4601"/>
              <a:gd name="T18" fmla="*/ 3040 w 4600"/>
              <a:gd name="T19" fmla="*/ 4026 h 4601"/>
              <a:gd name="T20" fmla="*/ 4409 w 4600"/>
              <a:gd name="T21" fmla="*/ 4026 h 4601"/>
              <a:gd name="T22" fmla="*/ 4600 w 4600"/>
              <a:gd name="T23" fmla="*/ 3834 h 4601"/>
              <a:gd name="T24" fmla="*/ 4409 w 4600"/>
              <a:gd name="T25" fmla="*/ 3642 h 4601"/>
              <a:gd name="T26" fmla="*/ 2300 w 4600"/>
              <a:gd name="T27" fmla="*/ 4217 h 4601"/>
              <a:gd name="T28" fmla="*/ 1917 w 4600"/>
              <a:gd name="T29" fmla="*/ 3834 h 4601"/>
              <a:gd name="T30" fmla="*/ 2300 w 4600"/>
              <a:gd name="T31" fmla="*/ 3451 h 4601"/>
              <a:gd name="T32" fmla="*/ 2684 w 4600"/>
              <a:gd name="T33" fmla="*/ 3834 h 4601"/>
              <a:gd name="T34" fmla="*/ 2300 w 4600"/>
              <a:gd name="T35" fmla="*/ 4217 h 4601"/>
              <a:gd name="T36" fmla="*/ 4217 w 4600"/>
              <a:gd name="T37" fmla="*/ 0 h 4601"/>
              <a:gd name="T38" fmla="*/ 384 w 4600"/>
              <a:gd name="T39" fmla="*/ 0 h 4601"/>
              <a:gd name="T40" fmla="*/ 0 w 4600"/>
              <a:gd name="T41" fmla="*/ 384 h 4601"/>
              <a:gd name="T42" fmla="*/ 0 w 4600"/>
              <a:gd name="T43" fmla="*/ 2492 h 4601"/>
              <a:gd name="T44" fmla="*/ 384 w 4600"/>
              <a:gd name="T45" fmla="*/ 2876 h 4601"/>
              <a:gd name="T46" fmla="*/ 4217 w 4600"/>
              <a:gd name="T47" fmla="*/ 2876 h 4601"/>
              <a:gd name="T48" fmla="*/ 4600 w 4600"/>
              <a:gd name="T49" fmla="*/ 2492 h 4601"/>
              <a:gd name="T50" fmla="*/ 4600 w 4600"/>
              <a:gd name="T51" fmla="*/ 384 h 4601"/>
              <a:gd name="T52" fmla="*/ 4217 w 4600"/>
              <a:gd name="T53" fmla="*/ 0 h 4601"/>
              <a:gd name="T54" fmla="*/ 4217 w 4600"/>
              <a:gd name="T55" fmla="*/ 2492 h 4601"/>
              <a:gd name="T56" fmla="*/ 384 w 4600"/>
              <a:gd name="T57" fmla="*/ 2492 h 4601"/>
              <a:gd name="T58" fmla="*/ 384 w 4600"/>
              <a:gd name="T59" fmla="*/ 384 h 4601"/>
              <a:gd name="T60" fmla="*/ 4217 w 4600"/>
              <a:gd name="T61" fmla="*/ 384 h 4601"/>
              <a:gd name="T62" fmla="*/ 4217 w 4600"/>
              <a:gd name="T63" fmla="*/ 2492 h 4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00" h="4601">
                <a:moveTo>
                  <a:pt x="4409" y="3642"/>
                </a:moveTo>
                <a:cubicBezTo>
                  <a:pt x="3040" y="3642"/>
                  <a:pt x="3040" y="3642"/>
                  <a:pt x="3040" y="3642"/>
                </a:cubicBezTo>
                <a:cubicBezTo>
                  <a:pt x="2954" y="3313"/>
                  <a:pt x="2657" y="3067"/>
                  <a:pt x="2300" y="3067"/>
                </a:cubicBezTo>
                <a:cubicBezTo>
                  <a:pt x="1944" y="3067"/>
                  <a:pt x="1647" y="3313"/>
                  <a:pt x="1561" y="3642"/>
                </a:cubicBezTo>
                <a:cubicBezTo>
                  <a:pt x="192" y="3642"/>
                  <a:pt x="192" y="3642"/>
                  <a:pt x="192" y="3642"/>
                </a:cubicBezTo>
                <a:cubicBezTo>
                  <a:pt x="86" y="3642"/>
                  <a:pt x="0" y="3728"/>
                  <a:pt x="0" y="3834"/>
                </a:cubicBezTo>
                <a:cubicBezTo>
                  <a:pt x="0" y="3940"/>
                  <a:pt x="86" y="4026"/>
                  <a:pt x="192" y="4026"/>
                </a:cubicBezTo>
                <a:cubicBezTo>
                  <a:pt x="1561" y="4026"/>
                  <a:pt x="1561" y="4026"/>
                  <a:pt x="1561" y="4026"/>
                </a:cubicBezTo>
                <a:cubicBezTo>
                  <a:pt x="1647" y="4355"/>
                  <a:pt x="1944" y="4601"/>
                  <a:pt x="2300" y="4601"/>
                </a:cubicBezTo>
                <a:cubicBezTo>
                  <a:pt x="2657" y="4601"/>
                  <a:pt x="2954" y="4355"/>
                  <a:pt x="3040" y="4026"/>
                </a:cubicBezTo>
                <a:cubicBezTo>
                  <a:pt x="4409" y="4026"/>
                  <a:pt x="4409" y="4026"/>
                  <a:pt x="4409" y="4026"/>
                </a:cubicBezTo>
                <a:cubicBezTo>
                  <a:pt x="4515" y="4026"/>
                  <a:pt x="4600" y="3940"/>
                  <a:pt x="4600" y="3834"/>
                </a:cubicBezTo>
                <a:cubicBezTo>
                  <a:pt x="4600" y="3728"/>
                  <a:pt x="4515" y="3642"/>
                  <a:pt x="4409" y="3642"/>
                </a:cubicBezTo>
                <a:close/>
                <a:moveTo>
                  <a:pt x="2300" y="4217"/>
                </a:moveTo>
                <a:cubicBezTo>
                  <a:pt x="2089" y="4217"/>
                  <a:pt x="1917" y="4045"/>
                  <a:pt x="1917" y="3834"/>
                </a:cubicBezTo>
                <a:cubicBezTo>
                  <a:pt x="1917" y="3622"/>
                  <a:pt x="2089" y="3451"/>
                  <a:pt x="2300" y="3451"/>
                </a:cubicBezTo>
                <a:cubicBezTo>
                  <a:pt x="2512" y="3451"/>
                  <a:pt x="2684" y="3622"/>
                  <a:pt x="2684" y="3834"/>
                </a:cubicBezTo>
                <a:cubicBezTo>
                  <a:pt x="2684" y="4045"/>
                  <a:pt x="2512" y="4217"/>
                  <a:pt x="2300" y="4217"/>
                </a:cubicBezTo>
                <a:close/>
                <a:moveTo>
                  <a:pt x="4217" y="0"/>
                </a:moveTo>
                <a:cubicBezTo>
                  <a:pt x="384" y="0"/>
                  <a:pt x="384" y="0"/>
                  <a:pt x="384" y="0"/>
                </a:cubicBezTo>
                <a:cubicBezTo>
                  <a:pt x="172" y="0"/>
                  <a:pt x="0" y="172"/>
                  <a:pt x="0" y="384"/>
                </a:cubicBezTo>
                <a:cubicBezTo>
                  <a:pt x="0" y="2492"/>
                  <a:pt x="0" y="2492"/>
                  <a:pt x="0" y="2492"/>
                </a:cubicBezTo>
                <a:cubicBezTo>
                  <a:pt x="0" y="2704"/>
                  <a:pt x="172" y="2876"/>
                  <a:pt x="384" y="2876"/>
                </a:cubicBezTo>
                <a:cubicBezTo>
                  <a:pt x="4217" y="2876"/>
                  <a:pt x="4217" y="2876"/>
                  <a:pt x="4217" y="2876"/>
                </a:cubicBezTo>
                <a:cubicBezTo>
                  <a:pt x="4428" y="2876"/>
                  <a:pt x="4600" y="2704"/>
                  <a:pt x="4600" y="2492"/>
                </a:cubicBezTo>
                <a:cubicBezTo>
                  <a:pt x="4600" y="384"/>
                  <a:pt x="4600" y="384"/>
                  <a:pt x="4600" y="384"/>
                </a:cubicBezTo>
                <a:cubicBezTo>
                  <a:pt x="4600" y="172"/>
                  <a:pt x="4428" y="0"/>
                  <a:pt x="4217" y="0"/>
                </a:cubicBezTo>
                <a:close/>
                <a:moveTo>
                  <a:pt x="4217" y="2492"/>
                </a:moveTo>
                <a:cubicBezTo>
                  <a:pt x="384" y="2492"/>
                  <a:pt x="384" y="2492"/>
                  <a:pt x="384" y="2492"/>
                </a:cubicBezTo>
                <a:cubicBezTo>
                  <a:pt x="384" y="384"/>
                  <a:pt x="384" y="384"/>
                  <a:pt x="384" y="384"/>
                </a:cubicBezTo>
                <a:cubicBezTo>
                  <a:pt x="4217" y="384"/>
                  <a:pt x="4217" y="384"/>
                  <a:pt x="4217" y="384"/>
                </a:cubicBezTo>
                <a:lnTo>
                  <a:pt x="4217" y="24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87A6B48-41B8-4376-97DA-ED23E8967F08}"/>
              </a:ext>
            </a:extLst>
          </p:cNvPr>
          <p:cNvGrpSpPr/>
          <p:nvPr/>
        </p:nvGrpSpPr>
        <p:grpSpPr>
          <a:xfrm>
            <a:off x="581025" y="976375"/>
            <a:ext cx="465535" cy="596503"/>
            <a:chOff x="774700" y="1446213"/>
            <a:chExt cx="620713" cy="795337"/>
          </a:xfrm>
          <a:solidFill>
            <a:schemeClr val="accent4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A8E8C2A9-207C-45A7-8521-62A05D935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75" y="1735138"/>
              <a:ext cx="534988" cy="79375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A871BBB-30F5-4256-A68E-11CBA2D47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3" y="1774825"/>
              <a:ext cx="542925" cy="71437"/>
            </a:xfrm>
            <a:custGeom>
              <a:avLst/>
              <a:gdLst>
                <a:gd name="T0" fmla="*/ 1486 w 1486"/>
                <a:gd name="T1" fmla="*/ 197 h 197"/>
                <a:gd name="T2" fmla="*/ 1486 w 1486"/>
                <a:gd name="T3" fmla="*/ 0 h 197"/>
                <a:gd name="T4" fmla="*/ 1462 w 1486"/>
                <a:gd name="T5" fmla="*/ 0 h 197"/>
                <a:gd name="T6" fmla="*/ 743 w 1486"/>
                <a:gd name="T7" fmla="*/ 97 h 197"/>
                <a:gd name="T8" fmla="*/ 24 w 1486"/>
                <a:gd name="T9" fmla="*/ 0 h 197"/>
                <a:gd name="T10" fmla="*/ 12 w 1486"/>
                <a:gd name="T11" fmla="*/ 0 h 197"/>
                <a:gd name="T12" fmla="*/ 0 w 1486"/>
                <a:gd name="T13" fmla="*/ 0 h 197"/>
                <a:gd name="T14" fmla="*/ 0 w 1486"/>
                <a:gd name="T15" fmla="*/ 197 h 197"/>
                <a:gd name="T16" fmla="*/ 1486 w 1486"/>
                <a:gd name="T1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6" h="197">
                  <a:moveTo>
                    <a:pt x="1486" y="197"/>
                  </a:moveTo>
                  <a:cubicBezTo>
                    <a:pt x="1486" y="0"/>
                    <a:pt x="1486" y="0"/>
                    <a:pt x="1486" y="0"/>
                  </a:cubicBezTo>
                  <a:cubicBezTo>
                    <a:pt x="1462" y="0"/>
                    <a:pt x="1462" y="0"/>
                    <a:pt x="1462" y="0"/>
                  </a:cubicBezTo>
                  <a:cubicBezTo>
                    <a:pt x="1462" y="41"/>
                    <a:pt x="1189" y="97"/>
                    <a:pt x="743" y="97"/>
                  </a:cubicBezTo>
                  <a:cubicBezTo>
                    <a:pt x="297" y="97"/>
                    <a:pt x="24" y="41"/>
                    <a:pt x="2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lnTo>
                    <a:pt x="1486" y="1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7D51086-CE43-4401-B595-743F348EC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363" y="1885950"/>
              <a:ext cx="157163" cy="57150"/>
            </a:xfrm>
            <a:custGeom>
              <a:avLst/>
              <a:gdLst>
                <a:gd name="T0" fmla="*/ 428 w 428"/>
                <a:gd name="T1" fmla="*/ 91 h 154"/>
                <a:gd name="T2" fmla="*/ 378 w 428"/>
                <a:gd name="T3" fmla="*/ 80 h 154"/>
                <a:gd name="T4" fmla="*/ 364 w 428"/>
                <a:gd name="T5" fmla="*/ 0 h 154"/>
                <a:gd name="T6" fmla="*/ 253 w 428"/>
                <a:gd name="T7" fmla="*/ 3 h 154"/>
                <a:gd name="T8" fmla="*/ 243 w 428"/>
                <a:gd name="T9" fmla="*/ 86 h 154"/>
                <a:gd name="T10" fmla="*/ 148 w 428"/>
                <a:gd name="T11" fmla="*/ 124 h 154"/>
                <a:gd name="T12" fmla="*/ 83 w 428"/>
                <a:gd name="T13" fmla="*/ 71 h 154"/>
                <a:gd name="T14" fmla="*/ 0 w 428"/>
                <a:gd name="T15" fmla="*/ 142 h 154"/>
                <a:gd name="T16" fmla="*/ 8 w 428"/>
                <a:gd name="T17" fmla="*/ 154 h 154"/>
                <a:gd name="T18" fmla="*/ 369 w 428"/>
                <a:gd name="T19" fmla="*/ 154 h 154"/>
                <a:gd name="T20" fmla="*/ 428 w 428"/>
                <a:gd name="T21" fmla="*/ 9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8" h="154">
                  <a:moveTo>
                    <a:pt x="428" y="91"/>
                  </a:moveTo>
                  <a:cubicBezTo>
                    <a:pt x="411" y="86"/>
                    <a:pt x="395" y="82"/>
                    <a:pt x="378" y="80"/>
                  </a:cubicBezTo>
                  <a:cubicBezTo>
                    <a:pt x="364" y="0"/>
                    <a:pt x="364" y="0"/>
                    <a:pt x="364" y="0"/>
                  </a:cubicBezTo>
                  <a:cubicBezTo>
                    <a:pt x="253" y="3"/>
                    <a:pt x="253" y="3"/>
                    <a:pt x="253" y="3"/>
                  </a:cubicBezTo>
                  <a:cubicBezTo>
                    <a:pt x="243" y="86"/>
                    <a:pt x="243" y="86"/>
                    <a:pt x="243" y="86"/>
                  </a:cubicBezTo>
                  <a:cubicBezTo>
                    <a:pt x="208" y="94"/>
                    <a:pt x="177" y="107"/>
                    <a:pt x="148" y="124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8" y="154"/>
                    <a:pt x="8" y="154"/>
                    <a:pt x="8" y="154"/>
                  </a:cubicBezTo>
                  <a:cubicBezTo>
                    <a:pt x="369" y="154"/>
                    <a:pt x="369" y="154"/>
                    <a:pt x="369" y="154"/>
                  </a:cubicBezTo>
                  <a:lnTo>
                    <a:pt x="428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5A32A0B4-1C7F-4C92-83EB-A52CBB7AC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3" y="1885950"/>
              <a:ext cx="300038" cy="57150"/>
            </a:xfrm>
            <a:custGeom>
              <a:avLst/>
              <a:gdLst>
                <a:gd name="T0" fmla="*/ 155 w 189"/>
                <a:gd name="T1" fmla="*/ 29 h 36"/>
                <a:gd name="T2" fmla="*/ 169 w 189"/>
                <a:gd name="T3" fmla="*/ 17 h 36"/>
                <a:gd name="T4" fmla="*/ 188 w 189"/>
                <a:gd name="T5" fmla="*/ 0 h 36"/>
                <a:gd name="T6" fmla="*/ 189 w 189"/>
                <a:gd name="T7" fmla="*/ 0 h 36"/>
                <a:gd name="T8" fmla="*/ 0 w 189"/>
                <a:gd name="T9" fmla="*/ 0 h 36"/>
                <a:gd name="T10" fmla="*/ 34 w 189"/>
                <a:gd name="T11" fmla="*/ 36 h 36"/>
                <a:gd name="T12" fmla="*/ 159 w 189"/>
                <a:gd name="T13" fmla="*/ 36 h 36"/>
                <a:gd name="T14" fmla="*/ 155 w 189"/>
                <a:gd name="T15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36">
                  <a:moveTo>
                    <a:pt x="155" y="29"/>
                  </a:moveTo>
                  <a:lnTo>
                    <a:pt x="169" y="17"/>
                  </a:lnTo>
                  <a:lnTo>
                    <a:pt x="188" y="0"/>
                  </a:lnTo>
                  <a:lnTo>
                    <a:pt x="189" y="0"/>
                  </a:lnTo>
                  <a:lnTo>
                    <a:pt x="0" y="0"/>
                  </a:lnTo>
                  <a:lnTo>
                    <a:pt x="34" y="36"/>
                  </a:lnTo>
                  <a:lnTo>
                    <a:pt x="159" y="36"/>
                  </a:lnTo>
                  <a:lnTo>
                    <a:pt x="1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EE5740-46D4-4E84-9D7A-36BE14BB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1981200"/>
              <a:ext cx="134938" cy="57150"/>
            </a:xfrm>
            <a:custGeom>
              <a:avLst/>
              <a:gdLst>
                <a:gd name="T0" fmla="*/ 273 w 373"/>
                <a:gd name="T1" fmla="*/ 108 h 159"/>
                <a:gd name="T2" fmla="*/ 369 w 373"/>
                <a:gd name="T3" fmla="*/ 5 h 159"/>
                <a:gd name="T4" fmla="*/ 373 w 373"/>
                <a:gd name="T5" fmla="*/ 0 h 159"/>
                <a:gd name="T6" fmla="*/ 120 w 373"/>
                <a:gd name="T7" fmla="*/ 0 h 159"/>
                <a:gd name="T8" fmla="*/ 103 w 373"/>
                <a:gd name="T9" fmla="*/ 40 h 159"/>
                <a:gd name="T10" fmla="*/ 16 w 373"/>
                <a:gd name="T11" fmla="*/ 40 h 159"/>
                <a:gd name="T12" fmla="*/ 0 w 373"/>
                <a:gd name="T13" fmla="*/ 146 h 159"/>
                <a:gd name="T14" fmla="*/ 43 w 373"/>
                <a:gd name="T15" fmla="*/ 159 h 159"/>
                <a:gd name="T16" fmla="*/ 226 w 373"/>
                <a:gd name="T17" fmla="*/ 159 h 159"/>
                <a:gd name="T18" fmla="*/ 273 w 373"/>
                <a:gd name="T19" fmla="*/ 10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3" h="159">
                  <a:moveTo>
                    <a:pt x="273" y="108"/>
                  </a:moveTo>
                  <a:cubicBezTo>
                    <a:pt x="286" y="62"/>
                    <a:pt x="321" y="23"/>
                    <a:pt x="369" y="5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4" y="13"/>
                    <a:pt x="108" y="26"/>
                    <a:pt x="103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43" y="159"/>
                    <a:pt x="43" y="159"/>
                    <a:pt x="43" y="159"/>
                  </a:cubicBezTo>
                  <a:cubicBezTo>
                    <a:pt x="226" y="159"/>
                    <a:pt x="226" y="159"/>
                    <a:pt x="226" y="159"/>
                  </a:cubicBezTo>
                  <a:lnTo>
                    <a:pt x="273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4529D260-2A69-4B64-AC98-E4D2545A5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63" y="1981200"/>
              <a:ext cx="138113" cy="57150"/>
            </a:xfrm>
            <a:custGeom>
              <a:avLst/>
              <a:gdLst>
                <a:gd name="T0" fmla="*/ 82 w 87"/>
                <a:gd name="T1" fmla="*/ 30 h 36"/>
                <a:gd name="T2" fmla="*/ 86 w 87"/>
                <a:gd name="T3" fmla="*/ 6 h 36"/>
                <a:gd name="T4" fmla="*/ 87 w 87"/>
                <a:gd name="T5" fmla="*/ 0 h 36"/>
                <a:gd name="T6" fmla="*/ 0 w 87"/>
                <a:gd name="T7" fmla="*/ 0 h 36"/>
                <a:gd name="T8" fmla="*/ 34 w 87"/>
                <a:gd name="T9" fmla="*/ 36 h 36"/>
                <a:gd name="T10" fmla="*/ 81 w 87"/>
                <a:gd name="T11" fmla="*/ 36 h 36"/>
                <a:gd name="T12" fmla="*/ 82 w 87"/>
                <a:gd name="T13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36">
                  <a:moveTo>
                    <a:pt x="82" y="30"/>
                  </a:moveTo>
                  <a:lnTo>
                    <a:pt x="86" y="6"/>
                  </a:lnTo>
                  <a:lnTo>
                    <a:pt x="87" y="0"/>
                  </a:lnTo>
                  <a:lnTo>
                    <a:pt x="0" y="0"/>
                  </a:lnTo>
                  <a:lnTo>
                    <a:pt x="34" y="36"/>
                  </a:lnTo>
                  <a:lnTo>
                    <a:pt x="81" y="36"/>
                  </a:lnTo>
                  <a:lnTo>
                    <a:pt x="8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9A003613-982E-4B66-8DA3-A09BD279A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550" y="2078038"/>
              <a:ext cx="33338" cy="53975"/>
            </a:xfrm>
            <a:custGeom>
              <a:avLst/>
              <a:gdLst>
                <a:gd name="T0" fmla="*/ 57 w 89"/>
                <a:gd name="T1" fmla="*/ 148 h 148"/>
                <a:gd name="T2" fmla="*/ 89 w 89"/>
                <a:gd name="T3" fmla="*/ 135 h 148"/>
                <a:gd name="T4" fmla="*/ 89 w 89"/>
                <a:gd name="T5" fmla="*/ 0 h 148"/>
                <a:gd name="T6" fmla="*/ 66 w 89"/>
                <a:gd name="T7" fmla="*/ 0 h 148"/>
                <a:gd name="T8" fmla="*/ 67 w 89"/>
                <a:gd name="T9" fmla="*/ 2 h 148"/>
                <a:gd name="T10" fmla="*/ 0 w 89"/>
                <a:gd name="T11" fmla="*/ 56 h 148"/>
                <a:gd name="T12" fmla="*/ 57 w 89"/>
                <a:gd name="T13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48">
                  <a:moveTo>
                    <a:pt x="57" y="148"/>
                  </a:moveTo>
                  <a:cubicBezTo>
                    <a:pt x="89" y="135"/>
                    <a:pt x="89" y="135"/>
                    <a:pt x="89" y="135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1"/>
                    <a:pt x="66" y="1"/>
                    <a:pt x="67" y="2"/>
                  </a:cubicBezTo>
                  <a:cubicBezTo>
                    <a:pt x="0" y="56"/>
                    <a:pt x="0" y="56"/>
                    <a:pt x="0" y="56"/>
                  </a:cubicBezTo>
                  <a:lnTo>
                    <a:pt x="57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DB454B08-3AAE-4A2F-B7BB-978D4F217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2078038"/>
              <a:ext cx="122238" cy="163512"/>
            </a:xfrm>
            <a:custGeom>
              <a:avLst/>
              <a:gdLst>
                <a:gd name="T0" fmla="*/ 61 w 77"/>
                <a:gd name="T1" fmla="*/ 61 h 103"/>
                <a:gd name="T2" fmla="*/ 50 w 77"/>
                <a:gd name="T3" fmla="*/ 45 h 103"/>
                <a:gd name="T4" fmla="*/ 37 w 77"/>
                <a:gd name="T5" fmla="*/ 24 h 103"/>
                <a:gd name="T6" fmla="*/ 27 w 77"/>
                <a:gd name="T7" fmla="*/ 8 h 103"/>
                <a:gd name="T8" fmla="*/ 37 w 77"/>
                <a:gd name="T9" fmla="*/ 0 h 103"/>
                <a:gd name="T10" fmla="*/ 0 w 77"/>
                <a:gd name="T11" fmla="*/ 0 h 103"/>
                <a:gd name="T12" fmla="*/ 0 w 77"/>
                <a:gd name="T13" fmla="*/ 103 h 103"/>
                <a:gd name="T14" fmla="*/ 77 w 77"/>
                <a:gd name="T15" fmla="*/ 103 h 103"/>
                <a:gd name="T16" fmla="*/ 77 w 77"/>
                <a:gd name="T17" fmla="*/ 54 h 103"/>
                <a:gd name="T18" fmla="*/ 61 w 77"/>
                <a:gd name="T19" fmla="*/ 6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103">
                  <a:moveTo>
                    <a:pt x="61" y="61"/>
                  </a:moveTo>
                  <a:lnTo>
                    <a:pt x="50" y="45"/>
                  </a:lnTo>
                  <a:lnTo>
                    <a:pt x="37" y="24"/>
                  </a:lnTo>
                  <a:lnTo>
                    <a:pt x="27" y="8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77" y="103"/>
                  </a:lnTo>
                  <a:lnTo>
                    <a:pt x="77" y="54"/>
                  </a:lnTo>
                  <a:lnTo>
                    <a:pt x="61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Oval 13">
              <a:extLst>
                <a:ext uri="{FF2B5EF4-FFF2-40B4-BE49-F238E27FC236}">
                  <a16:creationId xmlns:a16="http://schemas.microsoft.com/office/drawing/2014/main" id="{DA9889FF-7789-40BF-8636-D7E1FD1B6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00" y="1487488"/>
              <a:ext cx="136525" cy="1317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Oval 14">
              <a:extLst>
                <a:ext uri="{FF2B5EF4-FFF2-40B4-BE49-F238E27FC236}">
                  <a16:creationId xmlns:a16="http://schemas.microsoft.com/office/drawing/2014/main" id="{3E7A7AA4-DC9B-46FE-98CE-25F1F315C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00" y="1487488"/>
              <a:ext cx="136525" cy="131762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Oval 15">
              <a:extLst>
                <a:ext uri="{FF2B5EF4-FFF2-40B4-BE49-F238E27FC236}">
                  <a16:creationId xmlns:a16="http://schemas.microsoft.com/office/drawing/2014/main" id="{7CD5757C-583D-4E51-BA4B-989E5113E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" y="1560513"/>
              <a:ext cx="146050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Oval 16">
              <a:extLst>
                <a:ext uri="{FF2B5EF4-FFF2-40B4-BE49-F238E27FC236}">
                  <a16:creationId xmlns:a16="http://schemas.microsoft.com/office/drawing/2014/main" id="{54F1611E-2CFD-4A4F-ABFA-3533B3E4E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" y="1560513"/>
              <a:ext cx="146050" cy="139700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Oval 17">
              <a:extLst>
                <a:ext uri="{FF2B5EF4-FFF2-40B4-BE49-F238E27FC236}">
                  <a16:creationId xmlns:a16="http://schemas.microsoft.com/office/drawing/2014/main" id="{06EDE763-B81D-457D-B808-D272116ED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1524000"/>
              <a:ext cx="101600" cy="968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Oval 18">
              <a:extLst>
                <a:ext uri="{FF2B5EF4-FFF2-40B4-BE49-F238E27FC236}">
                  <a16:creationId xmlns:a16="http://schemas.microsoft.com/office/drawing/2014/main" id="{276B4318-30D9-45A8-9C0E-5CE08BD20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1524000"/>
              <a:ext cx="101600" cy="96837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Oval 19">
              <a:extLst>
                <a:ext uri="{FF2B5EF4-FFF2-40B4-BE49-F238E27FC236}">
                  <a16:creationId xmlns:a16="http://schemas.microsoft.com/office/drawing/2014/main" id="{E6B16A12-B827-4D6B-B5E2-826CCC406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350" y="1446213"/>
              <a:ext cx="84138" cy="841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Oval 20">
              <a:extLst>
                <a:ext uri="{FF2B5EF4-FFF2-40B4-BE49-F238E27FC236}">
                  <a16:creationId xmlns:a16="http://schemas.microsoft.com/office/drawing/2014/main" id="{39CDF257-32A0-4876-B157-ABD61C687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350" y="1446213"/>
              <a:ext cx="84138" cy="84137"/>
            </a:xfrm>
            <a:prstGeom prst="ellipse">
              <a:avLst/>
            </a:prstGeom>
            <a:grpFill/>
            <a:ln w="79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Oval 21">
              <a:extLst>
                <a:ext uri="{FF2B5EF4-FFF2-40B4-BE49-F238E27FC236}">
                  <a16:creationId xmlns:a16="http://schemas.microsoft.com/office/drawing/2014/main" id="{7221530D-CDC5-4A4F-9D13-588707E53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225" y="1603375"/>
              <a:ext cx="101600" cy="968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Oval 22">
              <a:extLst>
                <a:ext uri="{FF2B5EF4-FFF2-40B4-BE49-F238E27FC236}">
                  <a16:creationId xmlns:a16="http://schemas.microsoft.com/office/drawing/2014/main" id="{B866E856-F3B6-42A8-85E6-3EB14229B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225" y="1603375"/>
              <a:ext cx="101600" cy="96837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23">
              <a:extLst>
                <a:ext uri="{FF2B5EF4-FFF2-40B4-BE49-F238E27FC236}">
                  <a16:creationId xmlns:a16="http://schemas.microsoft.com/office/drawing/2014/main" id="{036A1040-48A1-4FC8-97B4-12A23038D5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850" y="1885950"/>
              <a:ext cx="309563" cy="298450"/>
            </a:xfrm>
            <a:custGeom>
              <a:avLst/>
              <a:gdLst>
                <a:gd name="T0" fmla="*/ 756 w 848"/>
                <a:gd name="T1" fmla="*/ 507 h 817"/>
                <a:gd name="T2" fmla="*/ 771 w 848"/>
                <a:gd name="T3" fmla="*/ 406 h 817"/>
                <a:gd name="T4" fmla="*/ 848 w 848"/>
                <a:gd name="T5" fmla="*/ 378 h 817"/>
                <a:gd name="T6" fmla="*/ 826 w 848"/>
                <a:gd name="T7" fmla="*/ 273 h 817"/>
                <a:gd name="T8" fmla="*/ 743 w 848"/>
                <a:gd name="T9" fmla="*/ 277 h 817"/>
                <a:gd name="T10" fmla="*/ 686 w 848"/>
                <a:gd name="T11" fmla="*/ 191 h 817"/>
                <a:gd name="T12" fmla="*/ 728 w 848"/>
                <a:gd name="T13" fmla="*/ 122 h 817"/>
                <a:gd name="T14" fmla="*/ 641 w 848"/>
                <a:gd name="T15" fmla="*/ 55 h 817"/>
                <a:gd name="T16" fmla="*/ 580 w 848"/>
                <a:gd name="T17" fmla="*/ 111 h 817"/>
                <a:gd name="T18" fmla="*/ 480 w 848"/>
                <a:gd name="T19" fmla="*/ 80 h 817"/>
                <a:gd name="T20" fmla="*/ 466 w 848"/>
                <a:gd name="T21" fmla="*/ 0 h 817"/>
                <a:gd name="T22" fmla="*/ 355 w 848"/>
                <a:gd name="T23" fmla="*/ 3 h 817"/>
                <a:gd name="T24" fmla="*/ 345 w 848"/>
                <a:gd name="T25" fmla="*/ 86 h 817"/>
                <a:gd name="T26" fmla="*/ 250 w 848"/>
                <a:gd name="T27" fmla="*/ 124 h 817"/>
                <a:gd name="T28" fmla="*/ 185 w 848"/>
                <a:gd name="T29" fmla="*/ 71 h 817"/>
                <a:gd name="T30" fmla="*/ 102 w 848"/>
                <a:gd name="T31" fmla="*/ 142 h 817"/>
                <a:gd name="T32" fmla="*/ 150 w 848"/>
                <a:gd name="T33" fmla="*/ 213 h 817"/>
                <a:gd name="T34" fmla="*/ 103 w 848"/>
                <a:gd name="T35" fmla="*/ 300 h 817"/>
                <a:gd name="T36" fmla="*/ 16 w 848"/>
                <a:gd name="T37" fmla="*/ 300 h 817"/>
                <a:gd name="T38" fmla="*/ 0 w 848"/>
                <a:gd name="T39" fmla="*/ 406 h 817"/>
                <a:gd name="T40" fmla="*/ 85 w 848"/>
                <a:gd name="T41" fmla="*/ 432 h 817"/>
                <a:gd name="T42" fmla="*/ 91 w 848"/>
                <a:gd name="T43" fmla="*/ 476 h 817"/>
                <a:gd name="T44" fmla="*/ 106 w 848"/>
                <a:gd name="T45" fmla="*/ 527 h 817"/>
                <a:gd name="T46" fmla="*/ 39 w 848"/>
                <a:gd name="T47" fmla="*/ 581 h 817"/>
                <a:gd name="T48" fmla="*/ 96 w 848"/>
                <a:gd name="T49" fmla="*/ 673 h 817"/>
                <a:gd name="T50" fmla="*/ 178 w 848"/>
                <a:gd name="T51" fmla="*/ 639 h 817"/>
                <a:gd name="T52" fmla="*/ 257 w 848"/>
                <a:gd name="T53" fmla="*/ 699 h 817"/>
                <a:gd name="T54" fmla="*/ 242 w 848"/>
                <a:gd name="T55" fmla="*/ 783 h 817"/>
                <a:gd name="T56" fmla="*/ 347 w 848"/>
                <a:gd name="T57" fmla="*/ 817 h 817"/>
                <a:gd name="T58" fmla="*/ 386 w 848"/>
                <a:gd name="T59" fmla="*/ 741 h 817"/>
                <a:gd name="T60" fmla="*/ 427 w 848"/>
                <a:gd name="T61" fmla="*/ 743 h 817"/>
                <a:gd name="T62" fmla="*/ 488 w 848"/>
                <a:gd name="T63" fmla="*/ 738 h 817"/>
                <a:gd name="T64" fmla="*/ 531 w 848"/>
                <a:gd name="T65" fmla="*/ 810 h 817"/>
                <a:gd name="T66" fmla="*/ 633 w 848"/>
                <a:gd name="T67" fmla="*/ 770 h 817"/>
                <a:gd name="T68" fmla="*/ 614 w 848"/>
                <a:gd name="T69" fmla="*/ 689 h 817"/>
                <a:gd name="T70" fmla="*/ 691 w 848"/>
                <a:gd name="T71" fmla="*/ 622 h 817"/>
                <a:gd name="T72" fmla="*/ 770 w 848"/>
                <a:gd name="T73" fmla="*/ 650 h 817"/>
                <a:gd name="T74" fmla="*/ 823 w 848"/>
                <a:gd name="T75" fmla="*/ 556 h 817"/>
                <a:gd name="T76" fmla="*/ 756 w 848"/>
                <a:gd name="T77" fmla="*/ 507 h 817"/>
                <a:gd name="T78" fmla="*/ 459 w 848"/>
                <a:gd name="T79" fmla="*/ 562 h 817"/>
                <a:gd name="T80" fmla="*/ 427 w 848"/>
                <a:gd name="T81" fmla="*/ 565 h 817"/>
                <a:gd name="T82" fmla="*/ 270 w 848"/>
                <a:gd name="T83" fmla="*/ 440 h 817"/>
                <a:gd name="T84" fmla="*/ 395 w 848"/>
                <a:gd name="T85" fmla="*/ 257 h 817"/>
                <a:gd name="T86" fmla="*/ 427 w 848"/>
                <a:gd name="T87" fmla="*/ 254 h 817"/>
                <a:gd name="T88" fmla="*/ 584 w 848"/>
                <a:gd name="T89" fmla="*/ 379 h 817"/>
                <a:gd name="T90" fmla="*/ 459 w 848"/>
                <a:gd name="T91" fmla="*/ 562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48" h="817">
                  <a:moveTo>
                    <a:pt x="756" y="507"/>
                  </a:moveTo>
                  <a:cubicBezTo>
                    <a:pt x="766" y="474"/>
                    <a:pt x="771" y="440"/>
                    <a:pt x="771" y="406"/>
                  </a:cubicBezTo>
                  <a:cubicBezTo>
                    <a:pt x="848" y="378"/>
                    <a:pt x="848" y="378"/>
                    <a:pt x="848" y="378"/>
                  </a:cubicBezTo>
                  <a:cubicBezTo>
                    <a:pt x="826" y="273"/>
                    <a:pt x="826" y="273"/>
                    <a:pt x="826" y="273"/>
                  </a:cubicBezTo>
                  <a:cubicBezTo>
                    <a:pt x="743" y="277"/>
                    <a:pt x="743" y="277"/>
                    <a:pt x="743" y="277"/>
                  </a:cubicBezTo>
                  <a:cubicBezTo>
                    <a:pt x="728" y="245"/>
                    <a:pt x="709" y="216"/>
                    <a:pt x="686" y="191"/>
                  </a:cubicBezTo>
                  <a:cubicBezTo>
                    <a:pt x="728" y="122"/>
                    <a:pt x="728" y="122"/>
                    <a:pt x="728" y="122"/>
                  </a:cubicBezTo>
                  <a:cubicBezTo>
                    <a:pt x="641" y="55"/>
                    <a:pt x="641" y="55"/>
                    <a:pt x="641" y="55"/>
                  </a:cubicBezTo>
                  <a:cubicBezTo>
                    <a:pt x="580" y="111"/>
                    <a:pt x="580" y="111"/>
                    <a:pt x="580" y="111"/>
                  </a:cubicBezTo>
                  <a:cubicBezTo>
                    <a:pt x="548" y="96"/>
                    <a:pt x="515" y="85"/>
                    <a:pt x="480" y="80"/>
                  </a:cubicBezTo>
                  <a:cubicBezTo>
                    <a:pt x="466" y="0"/>
                    <a:pt x="466" y="0"/>
                    <a:pt x="466" y="0"/>
                  </a:cubicBezTo>
                  <a:cubicBezTo>
                    <a:pt x="355" y="3"/>
                    <a:pt x="355" y="3"/>
                    <a:pt x="355" y="3"/>
                  </a:cubicBezTo>
                  <a:cubicBezTo>
                    <a:pt x="345" y="86"/>
                    <a:pt x="345" y="86"/>
                    <a:pt x="345" y="86"/>
                  </a:cubicBezTo>
                  <a:cubicBezTo>
                    <a:pt x="310" y="94"/>
                    <a:pt x="279" y="107"/>
                    <a:pt x="250" y="124"/>
                  </a:cubicBezTo>
                  <a:cubicBezTo>
                    <a:pt x="185" y="71"/>
                    <a:pt x="185" y="71"/>
                    <a:pt x="185" y="71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50" y="213"/>
                    <a:pt x="150" y="213"/>
                    <a:pt x="150" y="213"/>
                  </a:cubicBezTo>
                  <a:cubicBezTo>
                    <a:pt x="130" y="240"/>
                    <a:pt x="114" y="269"/>
                    <a:pt x="103" y="300"/>
                  </a:cubicBezTo>
                  <a:cubicBezTo>
                    <a:pt x="16" y="300"/>
                    <a:pt x="16" y="300"/>
                    <a:pt x="16" y="300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85" y="432"/>
                    <a:pt x="85" y="432"/>
                    <a:pt x="85" y="432"/>
                  </a:cubicBezTo>
                  <a:cubicBezTo>
                    <a:pt x="86" y="446"/>
                    <a:pt x="88" y="461"/>
                    <a:pt x="91" y="476"/>
                  </a:cubicBezTo>
                  <a:cubicBezTo>
                    <a:pt x="94" y="493"/>
                    <a:pt x="99" y="510"/>
                    <a:pt x="106" y="527"/>
                  </a:cubicBezTo>
                  <a:cubicBezTo>
                    <a:pt x="39" y="581"/>
                    <a:pt x="39" y="581"/>
                    <a:pt x="39" y="581"/>
                  </a:cubicBezTo>
                  <a:cubicBezTo>
                    <a:pt x="96" y="673"/>
                    <a:pt x="96" y="673"/>
                    <a:pt x="96" y="673"/>
                  </a:cubicBezTo>
                  <a:cubicBezTo>
                    <a:pt x="178" y="639"/>
                    <a:pt x="178" y="639"/>
                    <a:pt x="178" y="639"/>
                  </a:cubicBezTo>
                  <a:cubicBezTo>
                    <a:pt x="201" y="663"/>
                    <a:pt x="228" y="683"/>
                    <a:pt x="257" y="699"/>
                  </a:cubicBezTo>
                  <a:cubicBezTo>
                    <a:pt x="242" y="783"/>
                    <a:pt x="242" y="783"/>
                    <a:pt x="242" y="783"/>
                  </a:cubicBezTo>
                  <a:cubicBezTo>
                    <a:pt x="347" y="817"/>
                    <a:pt x="347" y="817"/>
                    <a:pt x="347" y="817"/>
                  </a:cubicBezTo>
                  <a:cubicBezTo>
                    <a:pt x="386" y="741"/>
                    <a:pt x="386" y="741"/>
                    <a:pt x="386" y="741"/>
                  </a:cubicBezTo>
                  <a:cubicBezTo>
                    <a:pt x="400" y="742"/>
                    <a:pt x="413" y="743"/>
                    <a:pt x="427" y="743"/>
                  </a:cubicBezTo>
                  <a:cubicBezTo>
                    <a:pt x="447" y="743"/>
                    <a:pt x="467" y="741"/>
                    <a:pt x="488" y="738"/>
                  </a:cubicBezTo>
                  <a:cubicBezTo>
                    <a:pt x="531" y="810"/>
                    <a:pt x="531" y="810"/>
                    <a:pt x="531" y="810"/>
                  </a:cubicBezTo>
                  <a:cubicBezTo>
                    <a:pt x="633" y="770"/>
                    <a:pt x="633" y="770"/>
                    <a:pt x="633" y="770"/>
                  </a:cubicBezTo>
                  <a:cubicBezTo>
                    <a:pt x="614" y="689"/>
                    <a:pt x="614" y="689"/>
                    <a:pt x="614" y="689"/>
                  </a:cubicBezTo>
                  <a:cubicBezTo>
                    <a:pt x="644" y="671"/>
                    <a:pt x="670" y="648"/>
                    <a:pt x="691" y="622"/>
                  </a:cubicBezTo>
                  <a:cubicBezTo>
                    <a:pt x="770" y="650"/>
                    <a:pt x="770" y="650"/>
                    <a:pt x="770" y="650"/>
                  </a:cubicBezTo>
                  <a:cubicBezTo>
                    <a:pt x="823" y="556"/>
                    <a:pt x="823" y="556"/>
                    <a:pt x="823" y="556"/>
                  </a:cubicBezTo>
                  <a:lnTo>
                    <a:pt x="756" y="507"/>
                  </a:lnTo>
                  <a:close/>
                  <a:moveTo>
                    <a:pt x="459" y="562"/>
                  </a:moveTo>
                  <a:cubicBezTo>
                    <a:pt x="448" y="564"/>
                    <a:pt x="438" y="565"/>
                    <a:pt x="427" y="565"/>
                  </a:cubicBezTo>
                  <a:cubicBezTo>
                    <a:pt x="352" y="565"/>
                    <a:pt x="286" y="514"/>
                    <a:pt x="270" y="440"/>
                  </a:cubicBezTo>
                  <a:cubicBezTo>
                    <a:pt x="253" y="356"/>
                    <a:pt x="309" y="274"/>
                    <a:pt x="395" y="257"/>
                  </a:cubicBezTo>
                  <a:cubicBezTo>
                    <a:pt x="406" y="255"/>
                    <a:pt x="417" y="254"/>
                    <a:pt x="427" y="254"/>
                  </a:cubicBezTo>
                  <a:cubicBezTo>
                    <a:pt x="502" y="254"/>
                    <a:pt x="569" y="305"/>
                    <a:pt x="584" y="379"/>
                  </a:cubicBezTo>
                  <a:cubicBezTo>
                    <a:pt x="602" y="463"/>
                    <a:pt x="546" y="545"/>
                    <a:pt x="459" y="5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2C8576-F3FB-4C59-B656-DB9158F17062}"/>
              </a:ext>
            </a:extLst>
          </p:cNvPr>
          <p:cNvGrpSpPr/>
          <p:nvPr/>
        </p:nvGrpSpPr>
        <p:grpSpPr>
          <a:xfrm>
            <a:off x="522685" y="1910266"/>
            <a:ext cx="540545" cy="594122"/>
            <a:chOff x="696913" y="2787650"/>
            <a:chExt cx="720726" cy="792163"/>
          </a:xfrm>
          <a:solidFill>
            <a:schemeClr val="accent4"/>
          </a:solidFill>
        </p:grpSpPr>
        <p:sp>
          <p:nvSpPr>
            <p:cNvPr id="49" name="Freeform 27">
              <a:extLst>
                <a:ext uri="{FF2B5EF4-FFF2-40B4-BE49-F238E27FC236}">
                  <a16:creationId xmlns:a16="http://schemas.microsoft.com/office/drawing/2014/main" id="{21D3C4DA-020D-4ECF-A5E0-9E46A6D9E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013" y="3348038"/>
              <a:ext cx="157163" cy="231775"/>
            </a:xfrm>
            <a:custGeom>
              <a:avLst/>
              <a:gdLst>
                <a:gd name="T0" fmla="*/ 377 w 415"/>
                <a:gd name="T1" fmla="*/ 14 h 617"/>
                <a:gd name="T2" fmla="*/ 48 w 415"/>
                <a:gd name="T3" fmla="*/ 14 h 617"/>
                <a:gd name="T4" fmla="*/ 0 w 415"/>
                <a:gd name="T5" fmla="*/ 32 h 617"/>
                <a:gd name="T6" fmla="*/ 0 w 415"/>
                <a:gd name="T7" fmla="*/ 428 h 617"/>
                <a:gd name="T8" fmla="*/ 0 w 415"/>
                <a:gd name="T9" fmla="*/ 576 h 617"/>
                <a:gd name="T10" fmla="*/ 48 w 415"/>
                <a:gd name="T11" fmla="*/ 617 h 617"/>
                <a:gd name="T12" fmla="*/ 377 w 415"/>
                <a:gd name="T13" fmla="*/ 617 h 617"/>
                <a:gd name="T14" fmla="*/ 402 w 415"/>
                <a:gd name="T15" fmla="*/ 576 h 617"/>
                <a:gd name="T16" fmla="*/ 402 w 415"/>
                <a:gd name="T17" fmla="*/ 236 h 617"/>
                <a:gd name="T18" fmla="*/ 402 w 415"/>
                <a:gd name="T19" fmla="*/ 32 h 617"/>
                <a:gd name="T20" fmla="*/ 377 w 415"/>
                <a:gd name="T21" fmla="*/ 14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5" h="617">
                  <a:moveTo>
                    <a:pt x="377" y="14"/>
                  </a:moveTo>
                  <a:cubicBezTo>
                    <a:pt x="48" y="14"/>
                    <a:pt x="48" y="14"/>
                    <a:pt x="48" y="14"/>
                  </a:cubicBezTo>
                  <a:cubicBezTo>
                    <a:pt x="10" y="14"/>
                    <a:pt x="0" y="0"/>
                    <a:pt x="0" y="32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608"/>
                    <a:pt x="10" y="617"/>
                    <a:pt x="48" y="617"/>
                  </a:cubicBezTo>
                  <a:cubicBezTo>
                    <a:pt x="377" y="617"/>
                    <a:pt x="377" y="617"/>
                    <a:pt x="377" y="617"/>
                  </a:cubicBezTo>
                  <a:cubicBezTo>
                    <a:pt x="415" y="617"/>
                    <a:pt x="402" y="608"/>
                    <a:pt x="402" y="576"/>
                  </a:cubicBezTo>
                  <a:cubicBezTo>
                    <a:pt x="402" y="236"/>
                    <a:pt x="402" y="236"/>
                    <a:pt x="402" y="236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02" y="0"/>
                    <a:pt x="415" y="14"/>
                    <a:pt x="377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46AC2E27-DBC2-4B61-AB73-B4217C86C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613" y="3273425"/>
              <a:ext cx="188913" cy="306388"/>
            </a:xfrm>
            <a:custGeom>
              <a:avLst/>
              <a:gdLst>
                <a:gd name="T0" fmla="*/ 434 w 502"/>
                <a:gd name="T1" fmla="*/ 12 h 816"/>
                <a:gd name="T2" fmla="*/ 106 w 502"/>
                <a:gd name="T3" fmla="*/ 12 h 816"/>
                <a:gd name="T4" fmla="*/ 0 w 502"/>
                <a:gd name="T5" fmla="*/ 31 h 816"/>
                <a:gd name="T6" fmla="*/ 0 w 502"/>
                <a:gd name="T7" fmla="*/ 347 h 816"/>
                <a:gd name="T8" fmla="*/ 0 w 502"/>
                <a:gd name="T9" fmla="*/ 775 h 816"/>
                <a:gd name="T10" fmla="*/ 106 w 502"/>
                <a:gd name="T11" fmla="*/ 816 h 816"/>
                <a:gd name="T12" fmla="*/ 434 w 502"/>
                <a:gd name="T13" fmla="*/ 816 h 816"/>
                <a:gd name="T14" fmla="*/ 502 w 502"/>
                <a:gd name="T15" fmla="*/ 775 h 816"/>
                <a:gd name="T16" fmla="*/ 502 w 502"/>
                <a:gd name="T17" fmla="*/ 253 h 816"/>
                <a:gd name="T18" fmla="*/ 502 w 502"/>
                <a:gd name="T19" fmla="*/ 31 h 816"/>
                <a:gd name="T20" fmla="*/ 434 w 502"/>
                <a:gd name="T21" fmla="*/ 12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816">
                  <a:moveTo>
                    <a:pt x="434" y="12"/>
                  </a:moveTo>
                  <a:cubicBezTo>
                    <a:pt x="106" y="12"/>
                    <a:pt x="106" y="12"/>
                    <a:pt x="106" y="12"/>
                  </a:cubicBezTo>
                  <a:cubicBezTo>
                    <a:pt x="68" y="12"/>
                    <a:pt x="0" y="0"/>
                    <a:pt x="0" y="31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775"/>
                    <a:pt x="0" y="775"/>
                    <a:pt x="0" y="775"/>
                  </a:cubicBezTo>
                  <a:cubicBezTo>
                    <a:pt x="0" y="807"/>
                    <a:pt x="68" y="816"/>
                    <a:pt x="106" y="816"/>
                  </a:cubicBezTo>
                  <a:cubicBezTo>
                    <a:pt x="434" y="816"/>
                    <a:pt x="434" y="816"/>
                    <a:pt x="434" y="816"/>
                  </a:cubicBezTo>
                  <a:cubicBezTo>
                    <a:pt x="472" y="816"/>
                    <a:pt x="502" y="807"/>
                    <a:pt x="502" y="775"/>
                  </a:cubicBezTo>
                  <a:cubicBezTo>
                    <a:pt x="502" y="253"/>
                    <a:pt x="502" y="253"/>
                    <a:pt x="502" y="253"/>
                  </a:cubicBezTo>
                  <a:cubicBezTo>
                    <a:pt x="502" y="31"/>
                    <a:pt x="502" y="31"/>
                    <a:pt x="502" y="31"/>
                  </a:cubicBezTo>
                  <a:cubicBezTo>
                    <a:pt x="502" y="0"/>
                    <a:pt x="472" y="12"/>
                    <a:pt x="434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09595634-2C6D-4F92-A46D-84BF9FB8F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726" y="3182938"/>
              <a:ext cx="188913" cy="396875"/>
            </a:xfrm>
            <a:custGeom>
              <a:avLst/>
              <a:gdLst>
                <a:gd name="T0" fmla="*/ 392 w 502"/>
                <a:gd name="T1" fmla="*/ 0 h 1055"/>
                <a:gd name="T2" fmla="*/ 64 w 502"/>
                <a:gd name="T3" fmla="*/ 0 h 1055"/>
                <a:gd name="T4" fmla="*/ 0 w 502"/>
                <a:gd name="T5" fmla="*/ 61 h 1055"/>
                <a:gd name="T6" fmla="*/ 0 w 502"/>
                <a:gd name="T7" fmla="*/ 457 h 1055"/>
                <a:gd name="T8" fmla="*/ 0 w 502"/>
                <a:gd name="T9" fmla="*/ 1014 h 1055"/>
                <a:gd name="T10" fmla="*/ 64 w 502"/>
                <a:gd name="T11" fmla="*/ 1055 h 1055"/>
                <a:gd name="T12" fmla="*/ 392 w 502"/>
                <a:gd name="T13" fmla="*/ 1055 h 1055"/>
                <a:gd name="T14" fmla="*/ 502 w 502"/>
                <a:gd name="T15" fmla="*/ 1014 h 1055"/>
                <a:gd name="T16" fmla="*/ 502 w 502"/>
                <a:gd name="T17" fmla="*/ 442 h 1055"/>
                <a:gd name="T18" fmla="*/ 502 w 502"/>
                <a:gd name="T19" fmla="*/ 61 h 1055"/>
                <a:gd name="T20" fmla="*/ 392 w 502"/>
                <a:gd name="T21" fmla="*/ 0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1055">
                  <a:moveTo>
                    <a:pt x="39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6" y="0"/>
                    <a:pt x="0" y="29"/>
                    <a:pt x="0" y="61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1014"/>
                    <a:pt x="0" y="1014"/>
                    <a:pt x="0" y="1014"/>
                  </a:cubicBezTo>
                  <a:cubicBezTo>
                    <a:pt x="0" y="1046"/>
                    <a:pt x="26" y="1055"/>
                    <a:pt x="64" y="1055"/>
                  </a:cubicBezTo>
                  <a:cubicBezTo>
                    <a:pt x="392" y="1055"/>
                    <a:pt x="392" y="1055"/>
                    <a:pt x="392" y="1055"/>
                  </a:cubicBezTo>
                  <a:cubicBezTo>
                    <a:pt x="430" y="1055"/>
                    <a:pt x="502" y="1046"/>
                    <a:pt x="502" y="1014"/>
                  </a:cubicBezTo>
                  <a:cubicBezTo>
                    <a:pt x="502" y="442"/>
                    <a:pt x="502" y="442"/>
                    <a:pt x="502" y="442"/>
                  </a:cubicBezTo>
                  <a:cubicBezTo>
                    <a:pt x="502" y="61"/>
                    <a:pt x="502" y="61"/>
                    <a:pt x="502" y="61"/>
                  </a:cubicBezTo>
                  <a:cubicBezTo>
                    <a:pt x="502" y="29"/>
                    <a:pt x="430" y="0"/>
                    <a:pt x="3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2A2C49C5-6E6E-4BEC-942E-65815A1B8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463" y="2787650"/>
              <a:ext cx="582613" cy="457200"/>
            </a:xfrm>
            <a:custGeom>
              <a:avLst/>
              <a:gdLst>
                <a:gd name="T0" fmla="*/ 17 w 1543"/>
                <a:gd name="T1" fmla="*/ 1190 h 1214"/>
                <a:gd name="T2" fmla="*/ 0 w 1543"/>
                <a:gd name="T3" fmla="*/ 1184 h 1214"/>
                <a:gd name="T4" fmla="*/ 68 w 1543"/>
                <a:gd name="T5" fmla="*/ 1186 h 1214"/>
                <a:gd name="T6" fmla="*/ 142 w 1543"/>
                <a:gd name="T7" fmla="*/ 1177 h 1214"/>
                <a:gd name="T8" fmla="*/ 234 w 1543"/>
                <a:gd name="T9" fmla="*/ 1154 h 1214"/>
                <a:gd name="T10" fmla="*/ 335 w 1543"/>
                <a:gd name="T11" fmla="*/ 1114 h 1214"/>
                <a:gd name="T12" fmla="*/ 438 w 1543"/>
                <a:gd name="T13" fmla="*/ 1058 h 1214"/>
                <a:gd name="T14" fmla="*/ 489 w 1543"/>
                <a:gd name="T15" fmla="*/ 1024 h 1214"/>
                <a:gd name="T16" fmla="*/ 539 w 1543"/>
                <a:gd name="T17" fmla="*/ 987 h 1214"/>
                <a:gd name="T18" fmla="*/ 587 w 1543"/>
                <a:gd name="T19" fmla="*/ 947 h 1214"/>
                <a:gd name="T20" fmla="*/ 610 w 1543"/>
                <a:gd name="T21" fmla="*/ 926 h 1214"/>
                <a:gd name="T22" fmla="*/ 633 w 1543"/>
                <a:gd name="T23" fmla="*/ 905 h 1214"/>
                <a:gd name="T24" fmla="*/ 655 w 1543"/>
                <a:gd name="T25" fmla="*/ 883 h 1214"/>
                <a:gd name="T26" fmla="*/ 677 w 1543"/>
                <a:gd name="T27" fmla="*/ 861 h 1214"/>
                <a:gd name="T28" fmla="*/ 698 w 1543"/>
                <a:gd name="T29" fmla="*/ 839 h 1214"/>
                <a:gd name="T30" fmla="*/ 719 w 1543"/>
                <a:gd name="T31" fmla="*/ 816 h 1214"/>
                <a:gd name="T32" fmla="*/ 795 w 1543"/>
                <a:gd name="T33" fmla="*/ 726 h 1214"/>
                <a:gd name="T34" fmla="*/ 829 w 1543"/>
                <a:gd name="T35" fmla="*/ 681 h 1214"/>
                <a:gd name="T36" fmla="*/ 860 w 1543"/>
                <a:gd name="T37" fmla="*/ 638 h 1214"/>
                <a:gd name="T38" fmla="*/ 912 w 1543"/>
                <a:gd name="T39" fmla="*/ 561 h 1214"/>
                <a:gd name="T40" fmla="*/ 665 w 1543"/>
                <a:gd name="T41" fmla="*/ 524 h 1214"/>
                <a:gd name="T42" fmla="*/ 1543 w 1543"/>
                <a:gd name="T43" fmla="*/ 0 h 1214"/>
                <a:gd name="T44" fmla="*/ 1413 w 1543"/>
                <a:gd name="T45" fmla="*/ 924 h 1214"/>
                <a:gd name="T46" fmla="*/ 1251 w 1543"/>
                <a:gd name="T47" fmla="*/ 736 h 1214"/>
                <a:gd name="T48" fmla="*/ 1219 w 1543"/>
                <a:gd name="T49" fmla="*/ 763 h 1214"/>
                <a:gd name="T50" fmla="*/ 1129 w 1543"/>
                <a:gd name="T51" fmla="*/ 834 h 1214"/>
                <a:gd name="T52" fmla="*/ 1079 w 1543"/>
                <a:gd name="T53" fmla="*/ 871 h 1214"/>
                <a:gd name="T54" fmla="*/ 1025 w 1543"/>
                <a:gd name="T55" fmla="*/ 909 h 1214"/>
                <a:gd name="T56" fmla="*/ 907 w 1543"/>
                <a:gd name="T57" fmla="*/ 985 h 1214"/>
                <a:gd name="T58" fmla="*/ 877 w 1543"/>
                <a:gd name="T59" fmla="*/ 1003 h 1214"/>
                <a:gd name="T60" fmla="*/ 845 w 1543"/>
                <a:gd name="T61" fmla="*/ 1021 h 1214"/>
                <a:gd name="T62" fmla="*/ 813 w 1543"/>
                <a:gd name="T63" fmla="*/ 1038 h 1214"/>
                <a:gd name="T64" fmla="*/ 780 w 1543"/>
                <a:gd name="T65" fmla="*/ 1055 h 1214"/>
                <a:gd name="T66" fmla="*/ 747 w 1543"/>
                <a:gd name="T67" fmla="*/ 1072 h 1214"/>
                <a:gd name="T68" fmla="*/ 714 w 1543"/>
                <a:gd name="T69" fmla="*/ 1088 h 1214"/>
                <a:gd name="T70" fmla="*/ 646 w 1543"/>
                <a:gd name="T71" fmla="*/ 1117 h 1214"/>
                <a:gd name="T72" fmla="*/ 578 w 1543"/>
                <a:gd name="T73" fmla="*/ 1143 h 1214"/>
                <a:gd name="T74" fmla="*/ 509 w 1543"/>
                <a:gd name="T75" fmla="*/ 1165 h 1214"/>
                <a:gd name="T76" fmla="*/ 376 w 1543"/>
                <a:gd name="T77" fmla="*/ 1197 h 1214"/>
                <a:gd name="T78" fmla="*/ 252 w 1543"/>
                <a:gd name="T79" fmla="*/ 1212 h 1214"/>
                <a:gd name="T80" fmla="*/ 147 w 1543"/>
                <a:gd name="T81" fmla="*/ 1212 h 1214"/>
                <a:gd name="T82" fmla="*/ 67 w 1543"/>
                <a:gd name="T83" fmla="*/ 1202 h 1214"/>
                <a:gd name="T84" fmla="*/ 17 w 1543"/>
                <a:gd name="T85" fmla="*/ 1190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43" h="1214">
                  <a:moveTo>
                    <a:pt x="17" y="1190"/>
                  </a:moveTo>
                  <a:cubicBezTo>
                    <a:pt x="6" y="1186"/>
                    <a:pt x="0" y="1184"/>
                    <a:pt x="0" y="1184"/>
                  </a:cubicBezTo>
                  <a:cubicBezTo>
                    <a:pt x="0" y="1184"/>
                    <a:pt x="25" y="1188"/>
                    <a:pt x="68" y="1186"/>
                  </a:cubicBezTo>
                  <a:cubicBezTo>
                    <a:pt x="89" y="1185"/>
                    <a:pt x="114" y="1182"/>
                    <a:pt x="142" y="1177"/>
                  </a:cubicBezTo>
                  <a:cubicBezTo>
                    <a:pt x="170" y="1172"/>
                    <a:pt x="201" y="1164"/>
                    <a:pt x="234" y="1154"/>
                  </a:cubicBezTo>
                  <a:cubicBezTo>
                    <a:pt x="267" y="1144"/>
                    <a:pt x="301" y="1130"/>
                    <a:pt x="335" y="1114"/>
                  </a:cubicBezTo>
                  <a:cubicBezTo>
                    <a:pt x="369" y="1098"/>
                    <a:pt x="404" y="1079"/>
                    <a:pt x="438" y="1058"/>
                  </a:cubicBezTo>
                  <a:cubicBezTo>
                    <a:pt x="455" y="1047"/>
                    <a:pt x="472" y="1035"/>
                    <a:pt x="489" y="1024"/>
                  </a:cubicBezTo>
                  <a:cubicBezTo>
                    <a:pt x="505" y="1011"/>
                    <a:pt x="523" y="1000"/>
                    <a:pt x="539" y="987"/>
                  </a:cubicBezTo>
                  <a:cubicBezTo>
                    <a:pt x="555" y="974"/>
                    <a:pt x="571" y="961"/>
                    <a:pt x="587" y="947"/>
                  </a:cubicBezTo>
                  <a:cubicBezTo>
                    <a:pt x="610" y="926"/>
                    <a:pt x="610" y="926"/>
                    <a:pt x="610" y="926"/>
                  </a:cubicBezTo>
                  <a:cubicBezTo>
                    <a:pt x="618" y="919"/>
                    <a:pt x="625" y="912"/>
                    <a:pt x="633" y="905"/>
                  </a:cubicBezTo>
                  <a:cubicBezTo>
                    <a:pt x="655" y="883"/>
                    <a:pt x="655" y="883"/>
                    <a:pt x="655" y="883"/>
                  </a:cubicBezTo>
                  <a:cubicBezTo>
                    <a:pt x="677" y="861"/>
                    <a:pt x="677" y="861"/>
                    <a:pt x="677" y="861"/>
                  </a:cubicBezTo>
                  <a:cubicBezTo>
                    <a:pt x="684" y="854"/>
                    <a:pt x="691" y="846"/>
                    <a:pt x="698" y="839"/>
                  </a:cubicBezTo>
                  <a:cubicBezTo>
                    <a:pt x="705" y="831"/>
                    <a:pt x="712" y="824"/>
                    <a:pt x="719" y="816"/>
                  </a:cubicBezTo>
                  <a:cubicBezTo>
                    <a:pt x="746" y="787"/>
                    <a:pt x="771" y="756"/>
                    <a:pt x="795" y="726"/>
                  </a:cubicBezTo>
                  <a:cubicBezTo>
                    <a:pt x="806" y="711"/>
                    <a:pt x="818" y="696"/>
                    <a:pt x="829" y="681"/>
                  </a:cubicBezTo>
                  <a:cubicBezTo>
                    <a:pt x="840" y="667"/>
                    <a:pt x="850" y="652"/>
                    <a:pt x="860" y="638"/>
                  </a:cubicBezTo>
                  <a:cubicBezTo>
                    <a:pt x="880" y="611"/>
                    <a:pt x="896" y="585"/>
                    <a:pt x="912" y="561"/>
                  </a:cubicBezTo>
                  <a:cubicBezTo>
                    <a:pt x="665" y="524"/>
                    <a:pt x="665" y="524"/>
                    <a:pt x="665" y="524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1413" y="924"/>
                    <a:pt x="1413" y="924"/>
                    <a:pt x="1413" y="924"/>
                  </a:cubicBezTo>
                  <a:cubicBezTo>
                    <a:pt x="1251" y="736"/>
                    <a:pt x="1251" y="736"/>
                    <a:pt x="1251" y="736"/>
                  </a:cubicBezTo>
                  <a:cubicBezTo>
                    <a:pt x="1241" y="745"/>
                    <a:pt x="1230" y="754"/>
                    <a:pt x="1219" y="763"/>
                  </a:cubicBezTo>
                  <a:cubicBezTo>
                    <a:pt x="1191" y="785"/>
                    <a:pt x="1162" y="809"/>
                    <a:pt x="1129" y="834"/>
                  </a:cubicBezTo>
                  <a:cubicBezTo>
                    <a:pt x="1112" y="846"/>
                    <a:pt x="1096" y="859"/>
                    <a:pt x="1079" y="871"/>
                  </a:cubicBezTo>
                  <a:cubicBezTo>
                    <a:pt x="1061" y="884"/>
                    <a:pt x="1043" y="896"/>
                    <a:pt x="1025" y="909"/>
                  </a:cubicBezTo>
                  <a:cubicBezTo>
                    <a:pt x="987" y="934"/>
                    <a:pt x="949" y="960"/>
                    <a:pt x="907" y="985"/>
                  </a:cubicBezTo>
                  <a:cubicBezTo>
                    <a:pt x="897" y="991"/>
                    <a:pt x="887" y="997"/>
                    <a:pt x="877" y="1003"/>
                  </a:cubicBezTo>
                  <a:cubicBezTo>
                    <a:pt x="866" y="1009"/>
                    <a:pt x="855" y="1015"/>
                    <a:pt x="845" y="1021"/>
                  </a:cubicBezTo>
                  <a:cubicBezTo>
                    <a:pt x="813" y="1038"/>
                    <a:pt x="813" y="1038"/>
                    <a:pt x="813" y="1038"/>
                  </a:cubicBezTo>
                  <a:cubicBezTo>
                    <a:pt x="780" y="1055"/>
                    <a:pt x="780" y="1055"/>
                    <a:pt x="780" y="1055"/>
                  </a:cubicBezTo>
                  <a:cubicBezTo>
                    <a:pt x="769" y="1061"/>
                    <a:pt x="758" y="1067"/>
                    <a:pt x="747" y="1072"/>
                  </a:cubicBezTo>
                  <a:cubicBezTo>
                    <a:pt x="714" y="1088"/>
                    <a:pt x="714" y="1088"/>
                    <a:pt x="714" y="1088"/>
                  </a:cubicBezTo>
                  <a:cubicBezTo>
                    <a:pt x="692" y="1098"/>
                    <a:pt x="669" y="1107"/>
                    <a:pt x="646" y="1117"/>
                  </a:cubicBezTo>
                  <a:cubicBezTo>
                    <a:pt x="624" y="1127"/>
                    <a:pt x="600" y="1135"/>
                    <a:pt x="578" y="1143"/>
                  </a:cubicBezTo>
                  <a:cubicBezTo>
                    <a:pt x="555" y="1151"/>
                    <a:pt x="532" y="1159"/>
                    <a:pt x="509" y="1165"/>
                  </a:cubicBezTo>
                  <a:cubicBezTo>
                    <a:pt x="464" y="1179"/>
                    <a:pt x="419" y="1189"/>
                    <a:pt x="376" y="1197"/>
                  </a:cubicBezTo>
                  <a:cubicBezTo>
                    <a:pt x="332" y="1205"/>
                    <a:pt x="291" y="1210"/>
                    <a:pt x="252" y="1212"/>
                  </a:cubicBezTo>
                  <a:cubicBezTo>
                    <a:pt x="214" y="1214"/>
                    <a:pt x="178" y="1214"/>
                    <a:pt x="147" y="1212"/>
                  </a:cubicBezTo>
                  <a:cubicBezTo>
                    <a:pt x="116" y="1210"/>
                    <a:pt x="89" y="1206"/>
                    <a:pt x="67" y="1202"/>
                  </a:cubicBezTo>
                  <a:cubicBezTo>
                    <a:pt x="45" y="1198"/>
                    <a:pt x="29" y="1193"/>
                    <a:pt x="17" y="11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38828FBC-6D1C-407D-808A-075942F4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913" y="2997200"/>
              <a:ext cx="152400" cy="236538"/>
            </a:xfrm>
            <a:custGeom>
              <a:avLst/>
              <a:gdLst>
                <a:gd name="T0" fmla="*/ 383 w 408"/>
                <a:gd name="T1" fmla="*/ 30 h 627"/>
                <a:gd name="T2" fmla="*/ 355 w 408"/>
                <a:gd name="T3" fmla="*/ 59 h 627"/>
                <a:gd name="T4" fmla="*/ 319 w 408"/>
                <a:gd name="T5" fmla="*/ 97 h 627"/>
                <a:gd name="T6" fmla="*/ 280 w 408"/>
                <a:gd name="T7" fmla="*/ 143 h 627"/>
                <a:gd name="T8" fmla="*/ 238 w 408"/>
                <a:gd name="T9" fmla="*/ 195 h 627"/>
                <a:gd name="T10" fmla="*/ 198 w 408"/>
                <a:gd name="T11" fmla="*/ 252 h 627"/>
                <a:gd name="T12" fmla="*/ 162 w 408"/>
                <a:gd name="T13" fmla="*/ 312 h 627"/>
                <a:gd name="T14" fmla="*/ 138 w 408"/>
                <a:gd name="T15" fmla="*/ 374 h 627"/>
                <a:gd name="T16" fmla="*/ 126 w 408"/>
                <a:gd name="T17" fmla="*/ 434 h 627"/>
                <a:gd name="T18" fmla="*/ 123 w 408"/>
                <a:gd name="T19" fmla="*/ 487 h 627"/>
                <a:gd name="T20" fmla="*/ 235 w 408"/>
                <a:gd name="T21" fmla="*/ 627 h 627"/>
                <a:gd name="T22" fmla="*/ 119 w 408"/>
                <a:gd name="T23" fmla="*/ 599 h 627"/>
                <a:gd name="T24" fmla="*/ 53 w 408"/>
                <a:gd name="T25" fmla="*/ 553 h 627"/>
                <a:gd name="T26" fmla="*/ 27 w 408"/>
                <a:gd name="T27" fmla="*/ 521 h 627"/>
                <a:gd name="T28" fmla="*/ 10 w 408"/>
                <a:gd name="T29" fmla="*/ 485 h 627"/>
                <a:gd name="T30" fmla="*/ 5 w 408"/>
                <a:gd name="T31" fmla="*/ 412 h 627"/>
                <a:gd name="T32" fmla="*/ 15 w 408"/>
                <a:gd name="T33" fmla="*/ 377 h 627"/>
                <a:gd name="T34" fmla="*/ 32 w 408"/>
                <a:gd name="T35" fmla="*/ 344 h 627"/>
                <a:gd name="T36" fmla="*/ 75 w 408"/>
                <a:gd name="T37" fmla="*/ 281 h 627"/>
                <a:gd name="T38" fmla="*/ 124 w 408"/>
                <a:gd name="T39" fmla="*/ 222 h 627"/>
                <a:gd name="T40" fmla="*/ 177 w 408"/>
                <a:gd name="T41" fmla="*/ 168 h 627"/>
                <a:gd name="T42" fmla="*/ 232 w 408"/>
                <a:gd name="T43" fmla="*/ 120 h 627"/>
                <a:gd name="T44" fmla="*/ 284 w 408"/>
                <a:gd name="T45" fmla="*/ 79 h 627"/>
                <a:gd name="T46" fmla="*/ 329 w 408"/>
                <a:gd name="T47" fmla="*/ 46 h 627"/>
                <a:gd name="T48" fmla="*/ 366 w 408"/>
                <a:gd name="T49" fmla="*/ 21 h 627"/>
                <a:gd name="T50" fmla="*/ 399 w 408"/>
                <a:gd name="T51" fmla="*/ 0 h 627"/>
                <a:gd name="T52" fmla="*/ 408 w 408"/>
                <a:gd name="T53" fmla="*/ 5 h 627"/>
                <a:gd name="T54" fmla="*/ 383 w 408"/>
                <a:gd name="T55" fmla="*/ 3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8" h="627">
                  <a:moveTo>
                    <a:pt x="383" y="30"/>
                  </a:moveTo>
                  <a:cubicBezTo>
                    <a:pt x="375" y="38"/>
                    <a:pt x="366" y="48"/>
                    <a:pt x="355" y="59"/>
                  </a:cubicBezTo>
                  <a:cubicBezTo>
                    <a:pt x="344" y="70"/>
                    <a:pt x="332" y="83"/>
                    <a:pt x="319" y="97"/>
                  </a:cubicBezTo>
                  <a:cubicBezTo>
                    <a:pt x="307" y="111"/>
                    <a:pt x="293" y="127"/>
                    <a:pt x="280" y="143"/>
                  </a:cubicBezTo>
                  <a:cubicBezTo>
                    <a:pt x="266" y="159"/>
                    <a:pt x="252" y="177"/>
                    <a:pt x="238" y="195"/>
                  </a:cubicBezTo>
                  <a:cubicBezTo>
                    <a:pt x="224" y="213"/>
                    <a:pt x="211" y="232"/>
                    <a:pt x="198" y="252"/>
                  </a:cubicBezTo>
                  <a:cubicBezTo>
                    <a:pt x="185" y="271"/>
                    <a:pt x="173" y="291"/>
                    <a:pt x="162" y="312"/>
                  </a:cubicBezTo>
                  <a:cubicBezTo>
                    <a:pt x="151" y="332"/>
                    <a:pt x="143" y="353"/>
                    <a:pt x="138" y="374"/>
                  </a:cubicBezTo>
                  <a:cubicBezTo>
                    <a:pt x="132" y="394"/>
                    <a:pt x="128" y="415"/>
                    <a:pt x="126" y="434"/>
                  </a:cubicBezTo>
                  <a:cubicBezTo>
                    <a:pt x="123" y="453"/>
                    <a:pt x="121" y="470"/>
                    <a:pt x="123" y="487"/>
                  </a:cubicBezTo>
                  <a:cubicBezTo>
                    <a:pt x="134" y="594"/>
                    <a:pt x="235" y="627"/>
                    <a:pt x="235" y="627"/>
                  </a:cubicBezTo>
                  <a:cubicBezTo>
                    <a:pt x="235" y="627"/>
                    <a:pt x="166" y="620"/>
                    <a:pt x="119" y="599"/>
                  </a:cubicBezTo>
                  <a:cubicBezTo>
                    <a:pt x="97" y="588"/>
                    <a:pt x="73" y="573"/>
                    <a:pt x="53" y="553"/>
                  </a:cubicBezTo>
                  <a:cubicBezTo>
                    <a:pt x="43" y="543"/>
                    <a:pt x="35" y="532"/>
                    <a:pt x="27" y="521"/>
                  </a:cubicBezTo>
                  <a:cubicBezTo>
                    <a:pt x="20" y="509"/>
                    <a:pt x="14" y="497"/>
                    <a:pt x="10" y="485"/>
                  </a:cubicBezTo>
                  <a:cubicBezTo>
                    <a:pt x="2" y="461"/>
                    <a:pt x="0" y="436"/>
                    <a:pt x="5" y="412"/>
                  </a:cubicBezTo>
                  <a:cubicBezTo>
                    <a:pt x="7" y="400"/>
                    <a:pt x="10" y="389"/>
                    <a:pt x="15" y="377"/>
                  </a:cubicBezTo>
                  <a:cubicBezTo>
                    <a:pt x="20" y="366"/>
                    <a:pt x="25" y="355"/>
                    <a:pt x="32" y="344"/>
                  </a:cubicBezTo>
                  <a:cubicBezTo>
                    <a:pt x="45" y="322"/>
                    <a:pt x="59" y="301"/>
                    <a:pt x="75" y="281"/>
                  </a:cubicBezTo>
                  <a:cubicBezTo>
                    <a:pt x="90" y="260"/>
                    <a:pt x="106" y="241"/>
                    <a:pt x="124" y="222"/>
                  </a:cubicBezTo>
                  <a:cubicBezTo>
                    <a:pt x="141" y="203"/>
                    <a:pt x="159" y="185"/>
                    <a:pt x="177" y="168"/>
                  </a:cubicBezTo>
                  <a:cubicBezTo>
                    <a:pt x="196" y="151"/>
                    <a:pt x="214" y="135"/>
                    <a:pt x="232" y="120"/>
                  </a:cubicBezTo>
                  <a:cubicBezTo>
                    <a:pt x="250" y="105"/>
                    <a:pt x="267" y="91"/>
                    <a:pt x="284" y="79"/>
                  </a:cubicBezTo>
                  <a:cubicBezTo>
                    <a:pt x="300" y="66"/>
                    <a:pt x="316" y="55"/>
                    <a:pt x="329" y="46"/>
                  </a:cubicBezTo>
                  <a:cubicBezTo>
                    <a:pt x="343" y="36"/>
                    <a:pt x="355" y="27"/>
                    <a:pt x="366" y="21"/>
                  </a:cubicBezTo>
                  <a:cubicBezTo>
                    <a:pt x="386" y="7"/>
                    <a:pt x="399" y="0"/>
                    <a:pt x="399" y="0"/>
                  </a:cubicBezTo>
                  <a:cubicBezTo>
                    <a:pt x="408" y="5"/>
                    <a:pt x="408" y="5"/>
                    <a:pt x="408" y="5"/>
                  </a:cubicBezTo>
                  <a:cubicBezTo>
                    <a:pt x="408" y="5"/>
                    <a:pt x="399" y="14"/>
                    <a:pt x="383" y="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990DE51-715D-4C41-A2B7-C0642ECDA5B6}"/>
              </a:ext>
            </a:extLst>
          </p:cNvPr>
          <p:cNvGrpSpPr/>
          <p:nvPr/>
        </p:nvGrpSpPr>
        <p:grpSpPr>
          <a:xfrm>
            <a:off x="476250" y="2855987"/>
            <a:ext cx="635794" cy="609600"/>
            <a:chOff x="635000" y="4154488"/>
            <a:chExt cx="847725" cy="812800"/>
          </a:xfrm>
          <a:solidFill>
            <a:schemeClr val="accent4"/>
          </a:solidFill>
        </p:grpSpPr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E177FFEC-7B92-4014-BCD8-103F97748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238" y="4264026"/>
              <a:ext cx="195263" cy="188913"/>
            </a:xfrm>
            <a:custGeom>
              <a:avLst/>
              <a:gdLst>
                <a:gd name="T0" fmla="*/ 501 w 501"/>
                <a:gd name="T1" fmla="*/ 416 h 488"/>
                <a:gd name="T2" fmla="*/ 368 w 501"/>
                <a:gd name="T3" fmla="*/ 290 h 488"/>
                <a:gd name="T4" fmla="*/ 393 w 501"/>
                <a:gd name="T5" fmla="*/ 196 h 488"/>
                <a:gd name="T6" fmla="*/ 196 w 501"/>
                <a:gd name="T7" fmla="*/ 0 h 488"/>
                <a:gd name="T8" fmla="*/ 0 w 501"/>
                <a:gd name="T9" fmla="*/ 196 h 488"/>
                <a:gd name="T10" fmla="*/ 196 w 501"/>
                <a:gd name="T11" fmla="*/ 393 h 488"/>
                <a:gd name="T12" fmla="*/ 300 w 501"/>
                <a:gd name="T13" fmla="*/ 362 h 488"/>
                <a:gd name="T14" fmla="*/ 433 w 501"/>
                <a:gd name="T15" fmla="*/ 488 h 488"/>
                <a:gd name="T16" fmla="*/ 501 w 501"/>
                <a:gd name="T17" fmla="*/ 41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1" h="488">
                  <a:moveTo>
                    <a:pt x="501" y="416"/>
                  </a:moveTo>
                  <a:cubicBezTo>
                    <a:pt x="368" y="290"/>
                    <a:pt x="368" y="290"/>
                    <a:pt x="368" y="290"/>
                  </a:cubicBezTo>
                  <a:cubicBezTo>
                    <a:pt x="383" y="262"/>
                    <a:pt x="393" y="230"/>
                    <a:pt x="393" y="196"/>
                  </a:cubicBezTo>
                  <a:cubicBezTo>
                    <a:pt x="393" y="88"/>
                    <a:pt x="305" y="0"/>
                    <a:pt x="196" y="0"/>
                  </a:cubicBezTo>
                  <a:cubicBezTo>
                    <a:pt x="88" y="0"/>
                    <a:pt x="0" y="88"/>
                    <a:pt x="0" y="196"/>
                  </a:cubicBezTo>
                  <a:cubicBezTo>
                    <a:pt x="0" y="305"/>
                    <a:pt x="88" y="393"/>
                    <a:pt x="196" y="393"/>
                  </a:cubicBezTo>
                  <a:cubicBezTo>
                    <a:pt x="235" y="393"/>
                    <a:pt x="270" y="381"/>
                    <a:pt x="300" y="362"/>
                  </a:cubicBezTo>
                  <a:cubicBezTo>
                    <a:pt x="433" y="488"/>
                    <a:pt x="433" y="488"/>
                    <a:pt x="433" y="488"/>
                  </a:cubicBezTo>
                  <a:cubicBezTo>
                    <a:pt x="453" y="461"/>
                    <a:pt x="475" y="437"/>
                    <a:pt x="501" y="4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744714E0-C047-4C6E-80C7-21118B499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50" y="4154488"/>
              <a:ext cx="200025" cy="265113"/>
            </a:xfrm>
            <a:custGeom>
              <a:avLst/>
              <a:gdLst>
                <a:gd name="T0" fmla="*/ 85 w 512"/>
                <a:gd name="T1" fmla="*/ 681 h 681"/>
                <a:gd name="T2" fmla="*/ 261 w 512"/>
                <a:gd name="T3" fmla="*/ 384 h 681"/>
                <a:gd name="T4" fmla="*/ 316 w 512"/>
                <a:gd name="T5" fmla="*/ 393 h 681"/>
                <a:gd name="T6" fmla="*/ 512 w 512"/>
                <a:gd name="T7" fmla="*/ 196 h 681"/>
                <a:gd name="T8" fmla="*/ 316 w 512"/>
                <a:gd name="T9" fmla="*/ 0 h 681"/>
                <a:gd name="T10" fmla="*/ 119 w 512"/>
                <a:gd name="T11" fmla="*/ 196 h 681"/>
                <a:gd name="T12" fmla="*/ 176 w 512"/>
                <a:gd name="T13" fmla="*/ 335 h 681"/>
                <a:gd name="T14" fmla="*/ 0 w 512"/>
                <a:gd name="T15" fmla="*/ 630 h 681"/>
                <a:gd name="T16" fmla="*/ 85 w 512"/>
                <a:gd name="T17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2" h="681">
                  <a:moveTo>
                    <a:pt x="85" y="681"/>
                  </a:moveTo>
                  <a:cubicBezTo>
                    <a:pt x="261" y="384"/>
                    <a:pt x="261" y="384"/>
                    <a:pt x="261" y="384"/>
                  </a:cubicBezTo>
                  <a:cubicBezTo>
                    <a:pt x="279" y="389"/>
                    <a:pt x="297" y="393"/>
                    <a:pt x="316" y="393"/>
                  </a:cubicBezTo>
                  <a:cubicBezTo>
                    <a:pt x="424" y="393"/>
                    <a:pt x="512" y="305"/>
                    <a:pt x="512" y="196"/>
                  </a:cubicBezTo>
                  <a:cubicBezTo>
                    <a:pt x="512" y="88"/>
                    <a:pt x="424" y="0"/>
                    <a:pt x="316" y="0"/>
                  </a:cubicBezTo>
                  <a:cubicBezTo>
                    <a:pt x="207" y="0"/>
                    <a:pt x="119" y="88"/>
                    <a:pt x="119" y="196"/>
                  </a:cubicBezTo>
                  <a:cubicBezTo>
                    <a:pt x="119" y="250"/>
                    <a:pt x="141" y="299"/>
                    <a:pt x="176" y="335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31" y="644"/>
                    <a:pt x="59" y="661"/>
                    <a:pt x="85" y="6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5814E727-0748-4DCB-ACB2-E0400AE49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075" y="4514851"/>
              <a:ext cx="247650" cy="152400"/>
            </a:xfrm>
            <a:custGeom>
              <a:avLst/>
              <a:gdLst>
                <a:gd name="T0" fmla="*/ 438 w 635"/>
                <a:gd name="T1" fmla="*/ 0 h 393"/>
                <a:gd name="T2" fmla="*/ 255 w 635"/>
                <a:gd name="T3" fmla="*/ 129 h 393"/>
                <a:gd name="T4" fmla="*/ 10 w 635"/>
                <a:gd name="T5" fmla="*/ 104 h 393"/>
                <a:gd name="T6" fmla="*/ 10 w 635"/>
                <a:gd name="T7" fmla="*/ 110 h 393"/>
                <a:gd name="T8" fmla="*/ 0 w 635"/>
                <a:gd name="T9" fmla="*/ 203 h 393"/>
                <a:gd name="T10" fmla="*/ 245 w 635"/>
                <a:gd name="T11" fmla="*/ 227 h 393"/>
                <a:gd name="T12" fmla="*/ 438 w 635"/>
                <a:gd name="T13" fmla="*/ 393 h 393"/>
                <a:gd name="T14" fmla="*/ 635 w 635"/>
                <a:gd name="T15" fmla="*/ 197 h 393"/>
                <a:gd name="T16" fmla="*/ 438 w 635"/>
                <a:gd name="T17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5" h="393">
                  <a:moveTo>
                    <a:pt x="438" y="0"/>
                  </a:moveTo>
                  <a:cubicBezTo>
                    <a:pt x="354" y="0"/>
                    <a:pt x="283" y="54"/>
                    <a:pt x="255" y="129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0" y="106"/>
                    <a:pt x="10" y="108"/>
                    <a:pt x="10" y="110"/>
                  </a:cubicBezTo>
                  <a:cubicBezTo>
                    <a:pt x="10" y="142"/>
                    <a:pt x="7" y="173"/>
                    <a:pt x="0" y="203"/>
                  </a:cubicBezTo>
                  <a:cubicBezTo>
                    <a:pt x="245" y="227"/>
                    <a:pt x="245" y="227"/>
                    <a:pt x="245" y="227"/>
                  </a:cubicBezTo>
                  <a:cubicBezTo>
                    <a:pt x="260" y="321"/>
                    <a:pt x="340" y="393"/>
                    <a:pt x="438" y="393"/>
                  </a:cubicBezTo>
                  <a:cubicBezTo>
                    <a:pt x="547" y="393"/>
                    <a:pt x="635" y="305"/>
                    <a:pt x="635" y="197"/>
                  </a:cubicBezTo>
                  <a:cubicBezTo>
                    <a:pt x="635" y="88"/>
                    <a:pt x="547" y="0"/>
                    <a:pt x="4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8E61D2F1-A00E-404C-A778-BF71DF1DB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213" y="4722813"/>
              <a:ext cx="152400" cy="244475"/>
            </a:xfrm>
            <a:custGeom>
              <a:avLst/>
              <a:gdLst>
                <a:gd name="T0" fmla="*/ 202 w 393"/>
                <a:gd name="T1" fmla="*/ 239 h 631"/>
                <a:gd name="T2" fmla="*/ 148 w 393"/>
                <a:gd name="T3" fmla="*/ 0 h 631"/>
                <a:gd name="T4" fmla="*/ 51 w 393"/>
                <a:gd name="T5" fmla="*/ 22 h 631"/>
                <a:gd name="T6" fmla="*/ 106 w 393"/>
                <a:gd name="T7" fmla="*/ 261 h 631"/>
                <a:gd name="T8" fmla="*/ 0 w 393"/>
                <a:gd name="T9" fmla="*/ 435 h 631"/>
                <a:gd name="T10" fmla="*/ 197 w 393"/>
                <a:gd name="T11" fmla="*/ 631 h 631"/>
                <a:gd name="T12" fmla="*/ 393 w 393"/>
                <a:gd name="T13" fmla="*/ 435 h 631"/>
                <a:gd name="T14" fmla="*/ 202 w 393"/>
                <a:gd name="T15" fmla="*/ 239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3" h="631">
                  <a:moveTo>
                    <a:pt x="202" y="239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17" y="10"/>
                    <a:pt x="85" y="18"/>
                    <a:pt x="51" y="22"/>
                  </a:cubicBezTo>
                  <a:cubicBezTo>
                    <a:pt x="106" y="261"/>
                    <a:pt x="106" y="261"/>
                    <a:pt x="106" y="261"/>
                  </a:cubicBezTo>
                  <a:cubicBezTo>
                    <a:pt x="43" y="294"/>
                    <a:pt x="0" y="359"/>
                    <a:pt x="0" y="435"/>
                  </a:cubicBezTo>
                  <a:cubicBezTo>
                    <a:pt x="0" y="543"/>
                    <a:pt x="88" y="631"/>
                    <a:pt x="197" y="631"/>
                  </a:cubicBezTo>
                  <a:cubicBezTo>
                    <a:pt x="305" y="631"/>
                    <a:pt x="393" y="543"/>
                    <a:pt x="393" y="435"/>
                  </a:cubicBezTo>
                  <a:cubicBezTo>
                    <a:pt x="393" y="328"/>
                    <a:pt x="308" y="242"/>
                    <a:pt x="202" y="2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39">
              <a:extLst>
                <a:ext uri="{FF2B5EF4-FFF2-40B4-BE49-F238E27FC236}">
                  <a16:creationId xmlns:a16="http://schemas.microsoft.com/office/drawing/2014/main" id="{1A844D36-66C3-4862-B083-4B47A931B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00" y="4594226"/>
              <a:ext cx="271463" cy="158750"/>
            </a:xfrm>
            <a:custGeom>
              <a:avLst/>
              <a:gdLst>
                <a:gd name="T0" fmla="*/ 666 w 698"/>
                <a:gd name="T1" fmla="*/ 0 h 406"/>
                <a:gd name="T2" fmla="*/ 361 w 698"/>
                <a:gd name="T3" fmla="*/ 102 h 406"/>
                <a:gd name="T4" fmla="*/ 197 w 698"/>
                <a:gd name="T5" fmla="*/ 13 h 406"/>
                <a:gd name="T6" fmla="*/ 0 w 698"/>
                <a:gd name="T7" fmla="*/ 209 h 406"/>
                <a:gd name="T8" fmla="*/ 197 w 698"/>
                <a:gd name="T9" fmla="*/ 406 h 406"/>
                <a:gd name="T10" fmla="*/ 393 w 698"/>
                <a:gd name="T11" fmla="*/ 209 h 406"/>
                <a:gd name="T12" fmla="*/ 392 w 698"/>
                <a:gd name="T13" fmla="*/ 196 h 406"/>
                <a:gd name="T14" fmla="*/ 698 w 698"/>
                <a:gd name="T15" fmla="*/ 94 h 406"/>
                <a:gd name="T16" fmla="*/ 666 w 698"/>
                <a:gd name="T17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8" h="406">
                  <a:moveTo>
                    <a:pt x="666" y="0"/>
                  </a:moveTo>
                  <a:cubicBezTo>
                    <a:pt x="361" y="102"/>
                    <a:pt x="361" y="102"/>
                    <a:pt x="361" y="102"/>
                  </a:cubicBezTo>
                  <a:cubicBezTo>
                    <a:pt x="326" y="48"/>
                    <a:pt x="266" y="13"/>
                    <a:pt x="197" y="13"/>
                  </a:cubicBezTo>
                  <a:cubicBezTo>
                    <a:pt x="88" y="13"/>
                    <a:pt x="0" y="100"/>
                    <a:pt x="0" y="209"/>
                  </a:cubicBezTo>
                  <a:cubicBezTo>
                    <a:pt x="0" y="318"/>
                    <a:pt x="88" y="406"/>
                    <a:pt x="197" y="406"/>
                  </a:cubicBezTo>
                  <a:cubicBezTo>
                    <a:pt x="305" y="406"/>
                    <a:pt x="393" y="318"/>
                    <a:pt x="393" y="209"/>
                  </a:cubicBezTo>
                  <a:cubicBezTo>
                    <a:pt x="393" y="205"/>
                    <a:pt x="393" y="200"/>
                    <a:pt x="392" y="196"/>
                  </a:cubicBezTo>
                  <a:cubicBezTo>
                    <a:pt x="698" y="94"/>
                    <a:pt x="698" y="94"/>
                    <a:pt x="698" y="94"/>
                  </a:cubicBezTo>
                  <a:cubicBezTo>
                    <a:pt x="684" y="64"/>
                    <a:pt x="673" y="33"/>
                    <a:pt x="6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Oval 40">
              <a:extLst>
                <a:ext uri="{FF2B5EF4-FFF2-40B4-BE49-F238E27FC236}">
                  <a16:creationId xmlns:a16="http://schemas.microsoft.com/office/drawing/2014/main" id="{7D4C0995-3F49-4D08-8118-35475E72D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450" y="4427538"/>
              <a:ext cx="261938" cy="260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531997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B4423639-823A-4918-BAA3-E195B13DDD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9797" y="1346126"/>
            <a:ext cx="1949054" cy="1946672"/>
            <a:chOff x="235" y="1552"/>
            <a:chExt cx="1637" cy="1635"/>
          </a:xfrm>
          <a:solidFill>
            <a:schemeClr val="bg1">
              <a:lumMod val="85000"/>
            </a:schemeClr>
          </a:soli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2F2FF74A-04B3-48FD-946D-F4E13F85F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1645"/>
              <a:ext cx="1497" cy="1451"/>
              <a:chOff x="328" y="1645"/>
              <a:chExt cx="1497" cy="1451"/>
            </a:xfrm>
            <a:grpFill/>
          </p:grpSpPr>
          <p:sp>
            <p:nvSpPr>
              <p:cNvPr id="201" name="Oval 5">
                <a:extLst>
                  <a:ext uri="{FF2B5EF4-FFF2-40B4-BE49-F238E27FC236}">
                    <a16:creationId xmlns:a16="http://schemas.microsoft.com/office/drawing/2014/main" id="{DBA4DD33-992B-4CCB-99BA-4EBD8062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2" name="Oval 6">
                <a:extLst>
                  <a:ext uri="{FF2B5EF4-FFF2-40B4-BE49-F238E27FC236}">
                    <a16:creationId xmlns:a16="http://schemas.microsoft.com/office/drawing/2014/main" id="{211EFB43-1A52-4472-8B1E-D43A658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412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3" name="Oval 7">
                <a:extLst>
                  <a:ext uri="{FF2B5EF4-FFF2-40B4-BE49-F238E27FC236}">
                    <a16:creationId xmlns:a16="http://schemas.microsoft.com/office/drawing/2014/main" id="{842C9F42-601D-42B8-A0F6-BCA0CCB5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475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4" name="Oval 8">
                <a:extLst>
                  <a:ext uri="{FF2B5EF4-FFF2-40B4-BE49-F238E27FC236}">
                    <a16:creationId xmlns:a16="http://schemas.microsoft.com/office/drawing/2014/main" id="{CE0640A9-7C25-4EB5-A6EC-8458E2B1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537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5" name="Oval 9">
                <a:extLst>
                  <a:ext uri="{FF2B5EF4-FFF2-40B4-BE49-F238E27FC236}">
                    <a16:creationId xmlns:a16="http://schemas.microsoft.com/office/drawing/2014/main" id="{4A1207CA-5D58-47C0-BCA5-31C96C31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596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6" name="Oval 10">
                <a:extLst>
                  <a:ext uri="{FF2B5EF4-FFF2-40B4-BE49-F238E27FC236}">
                    <a16:creationId xmlns:a16="http://schemas.microsoft.com/office/drawing/2014/main" id="{1C7E4FB0-FAD6-43F4-AEBC-D627295C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653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7" name="Oval 11">
                <a:extLst>
                  <a:ext uri="{FF2B5EF4-FFF2-40B4-BE49-F238E27FC236}">
                    <a16:creationId xmlns:a16="http://schemas.microsoft.com/office/drawing/2014/main" id="{B507765F-07AC-45FD-9752-25D9A4F3B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706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8" name="Oval 12">
                <a:extLst>
                  <a:ext uri="{FF2B5EF4-FFF2-40B4-BE49-F238E27FC236}">
                    <a16:creationId xmlns:a16="http://schemas.microsoft.com/office/drawing/2014/main" id="{0933D39C-42B7-41C0-B39F-F408BC3C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9" name="Oval 13">
                <a:extLst>
                  <a:ext uri="{FF2B5EF4-FFF2-40B4-BE49-F238E27FC236}">
                    <a16:creationId xmlns:a16="http://schemas.microsoft.com/office/drawing/2014/main" id="{891BAC42-0F8D-47A4-A8A8-E2707CA5A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0" name="Oval 14">
                <a:extLst>
                  <a:ext uri="{FF2B5EF4-FFF2-40B4-BE49-F238E27FC236}">
                    <a16:creationId xmlns:a16="http://schemas.microsoft.com/office/drawing/2014/main" id="{E7730484-B90C-409E-B922-085638F4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284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1" name="Oval 15">
                <a:extLst>
                  <a:ext uri="{FF2B5EF4-FFF2-40B4-BE49-F238E27FC236}">
                    <a16:creationId xmlns:a16="http://schemas.microsoft.com/office/drawing/2014/main" id="{10676FAE-E4A8-41DE-8F71-926CFDFB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87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2" name="Oval 16">
                <a:extLst>
                  <a:ext uri="{FF2B5EF4-FFF2-40B4-BE49-F238E27FC236}">
                    <a16:creationId xmlns:a16="http://schemas.microsoft.com/office/drawing/2014/main" id="{B40A41A3-D731-4F53-A1BF-54C726986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3" name="Oval 17">
                <a:extLst>
                  <a:ext uri="{FF2B5EF4-FFF2-40B4-BE49-F238E27FC236}">
                    <a16:creationId xmlns:a16="http://schemas.microsoft.com/office/drawing/2014/main" id="{5CBFF0F1-F260-4108-8DD0-DD486166B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4" name="Oval 18">
                <a:extLst>
                  <a:ext uri="{FF2B5EF4-FFF2-40B4-BE49-F238E27FC236}">
                    <a16:creationId xmlns:a16="http://schemas.microsoft.com/office/drawing/2014/main" id="{77DBEC90-6606-4E35-9155-DD51375D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944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5" name="Oval 19">
                <a:extLst>
                  <a:ext uri="{FF2B5EF4-FFF2-40B4-BE49-F238E27FC236}">
                    <a16:creationId xmlns:a16="http://schemas.microsoft.com/office/drawing/2014/main" id="{622E8AFC-6CAE-4DEE-BCFE-FC838945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2954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6" name="Oval 20">
                <a:extLst>
                  <a:ext uri="{FF2B5EF4-FFF2-40B4-BE49-F238E27FC236}">
                    <a16:creationId xmlns:a16="http://schemas.microsoft.com/office/drawing/2014/main" id="{A62F5E10-CD75-443A-8285-BEAA747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958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7" name="Oval 21">
                <a:extLst>
                  <a:ext uri="{FF2B5EF4-FFF2-40B4-BE49-F238E27FC236}">
                    <a16:creationId xmlns:a16="http://schemas.microsoft.com/office/drawing/2014/main" id="{8D0A9260-C9E8-491A-9694-46D1A84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95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8" name="Oval 22">
                <a:extLst>
                  <a:ext uri="{FF2B5EF4-FFF2-40B4-BE49-F238E27FC236}">
                    <a16:creationId xmlns:a16="http://schemas.microsoft.com/office/drawing/2014/main" id="{8824607B-8C6B-43EE-83A0-5BB56F59D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94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9" name="Oval 23">
                <a:extLst>
                  <a:ext uri="{FF2B5EF4-FFF2-40B4-BE49-F238E27FC236}">
                    <a16:creationId xmlns:a16="http://schemas.microsoft.com/office/drawing/2014/main" id="{BF2E8FD3-B824-4171-A034-16AB04ADB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0" name="Oval 24">
                <a:extLst>
                  <a:ext uri="{FF2B5EF4-FFF2-40B4-BE49-F238E27FC236}">
                    <a16:creationId xmlns:a16="http://schemas.microsoft.com/office/drawing/2014/main" id="{63BB6C6C-60BE-4991-A1E3-B6BD20137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1" name="Oval 25">
                <a:extLst>
                  <a:ext uri="{FF2B5EF4-FFF2-40B4-BE49-F238E27FC236}">
                    <a16:creationId xmlns:a16="http://schemas.microsoft.com/office/drawing/2014/main" id="{23B886D2-79B7-45FE-B16C-CD338D5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87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2" name="Oval 26">
                <a:extLst>
                  <a:ext uri="{FF2B5EF4-FFF2-40B4-BE49-F238E27FC236}">
                    <a16:creationId xmlns:a16="http://schemas.microsoft.com/office/drawing/2014/main" id="{CAD249B1-DC91-462D-8B4D-4746B9DF3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" y="2842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3" name="Oval 27">
                <a:extLst>
                  <a:ext uri="{FF2B5EF4-FFF2-40B4-BE49-F238E27FC236}">
                    <a16:creationId xmlns:a16="http://schemas.microsoft.com/office/drawing/2014/main" id="{1AADF616-CD0E-42D7-9828-38A788918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80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4" name="Oval 28">
                <a:extLst>
                  <a:ext uri="{FF2B5EF4-FFF2-40B4-BE49-F238E27FC236}">
                    <a16:creationId xmlns:a16="http://schemas.microsoft.com/office/drawing/2014/main" id="{2206146F-F1DE-4367-B34C-32C4BE1B1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275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5" name="Oval 29">
                <a:extLst>
                  <a:ext uri="{FF2B5EF4-FFF2-40B4-BE49-F238E27FC236}">
                    <a16:creationId xmlns:a16="http://schemas.microsoft.com/office/drawing/2014/main" id="{646255F6-F60E-4AC4-960D-4489A9C4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07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6" name="Oval 30">
                <a:extLst>
                  <a:ext uri="{FF2B5EF4-FFF2-40B4-BE49-F238E27FC236}">
                    <a16:creationId xmlns:a16="http://schemas.microsoft.com/office/drawing/2014/main" id="{176D0723-5A2D-4FB7-8880-393359A46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654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7" name="Oval 31">
                <a:extLst>
                  <a:ext uri="{FF2B5EF4-FFF2-40B4-BE49-F238E27FC236}">
                    <a16:creationId xmlns:a16="http://schemas.microsoft.com/office/drawing/2014/main" id="{8F624B55-FF08-42E1-941B-DFDEBDB13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59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8" name="Oval 32">
                <a:extLst>
                  <a:ext uri="{FF2B5EF4-FFF2-40B4-BE49-F238E27FC236}">
                    <a16:creationId xmlns:a16="http://schemas.microsoft.com/office/drawing/2014/main" id="{2EC82D0D-B2BE-4BD5-A668-04C99E32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2538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9" name="Oval 33">
                <a:extLst>
                  <a:ext uri="{FF2B5EF4-FFF2-40B4-BE49-F238E27FC236}">
                    <a16:creationId xmlns:a16="http://schemas.microsoft.com/office/drawing/2014/main" id="{7564CC54-C068-434B-949D-0E649270E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0" name="Oval 34">
                <a:extLst>
                  <a:ext uri="{FF2B5EF4-FFF2-40B4-BE49-F238E27FC236}">
                    <a16:creationId xmlns:a16="http://schemas.microsoft.com/office/drawing/2014/main" id="{9E998768-B011-4934-848B-E3909B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41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1" name="Oval 35">
                <a:extLst>
                  <a:ext uri="{FF2B5EF4-FFF2-40B4-BE49-F238E27FC236}">
                    <a16:creationId xmlns:a16="http://schemas.microsoft.com/office/drawing/2014/main" id="{A7A9ECA5-E895-45FD-8C22-28B94DC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2" name="Oval 36">
                <a:extLst>
                  <a:ext uri="{FF2B5EF4-FFF2-40B4-BE49-F238E27FC236}">
                    <a16:creationId xmlns:a16="http://schemas.microsoft.com/office/drawing/2014/main" id="{15E287FC-A6D3-4B3A-9FDD-B07C9783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3" name="Oval 37">
                <a:extLst>
                  <a:ext uri="{FF2B5EF4-FFF2-40B4-BE49-F238E27FC236}">
                    <a16:creationId xmlns:a16="http://schemas.microsoft.com/office/drawing/2014/main" id="{5DE9E888-4C56-41BE-8DE2-D76211FA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4" name="Oval 38">
                <a:extLst>
                  <a:ext uri="{FF2B5EF4-FFF2-40B4-BE49-F238E27FC236}">
                    <a16:creationId xmlns:a16="http://schemas.microsoft.com/office/drawing/2014/main" id="{E4330C2F-47A9-4FD3-AA3C-9ECAF38AE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216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5" name="Oval 39">
                <a:extLst>
                  <a:ext uri="{FF2B5EF4-FFF2-40B4-BE49-F238E27FC236}">
                    <a16:creationId xmlns:a16="http://schemas.microsoft.com/office/drawing/2014/main" id="{D047912C-93C0-4D49-B79C-1BFB6E339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10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6" name="Oval 40">
                <a:extLst>
                  <a:ext uri="{FF2B5EF4-FFF2-40B4-BE49-F238E27FC236}">
                    <a16:creationId xmlns:a16="http://schemas.microsoft.com/office/drawing/2014/main" id="{BE0C9D3B-8B30-4FC6-AB9A-74427066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045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7" name="Oval 41">
                <a:extLst>
                  <a:ext uri="{FF2B5EF4-FFF2-40B4-BE49-F238E27FC236}">
                    <a16:creationId xmlns:a16="http://schemas.microsoft.com/office/drawing/2014/main" id="{4E3D6E04-E0EE-4CAB-88A7-82633858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99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8" name="Oval 42">
                <a:extLst>
                  <a:ext uri="{FF2B5EF4-FFF2-40B4-BE49-F238E27FC236}">
                    <a16:creationId xmlns:a16="http://schemas.microsoft.com/office/drawing/2014/main" id="{937763E0-6E38-40EA-AD6F-96E5D71D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1943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9" name="Oval 43">
                <a:extLst>
                  <a:ext uri="{FF2B5EF4-FFF2-40B4-BE49-F238E27FC236}">
                    <a16:creationId xmlns:a16="http://schemas.microsoft.com/office/drawing/2014/main" id="{D2B69B81-EB06-421B-9249-C02AABD3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89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BC0E61BE-C42B-484A-ACDF-5EDD5548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5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1" name="Oval 45">
                <a:extLst>
                  <a:ext uri="{FF2B5EF4-FFF2-40B4-BE49-F238E27FC236}">
                    <a16:creationId xmlns:a16="http://schemas.microsoft.com/office/drawing/2014/main" id="{3B69D8BE-A004-41C6-A53C-DC28F908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822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2" name="Oval 46">
                <a:extLst>
                  <a:ext uri="{FF2B5EF4-FFF2-40B4-BE49-F238E27FC236}">
                    <a16:creationId xmlns:a16="http://schemas.microsoft.com/office/drawing/2014/main" id="{9704CEF5-275F-4670-AE36-DEBBB723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179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3" name="Oval 47">
                <a:extLst>
                  <a:ext uri="{FF2B5EF4-FFF2-40B4-BE49-F238E27FC236}">
                    <a16:creationId xmlns:a16="http://schemas.microsoft.com/office/drawing/2014/main" id="{65E51DD9-31A2-4506-B407-5C373E7DE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71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4" name="Oval 48">
                <a:extLst>
                  <a:ext uri="{FF2B5EF4-FFF2-40B4-BE49-F238E27FC236}">
                    <a16:creationId xmlns:a16="http://schemas.microsoft.com/office/drawing/2014/main" id="{EB68B48A-950F-4ED8-89DC-B55049EB2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5" name="Oval 49">
                <a:extLst>
                  <a:ext uri="{FF2B5EF4-FFF2-40B4-BE49-F238E27FC236}">
                    <a16:creationId xmlns:a16="http://schemas.microsoft.com/office/drawing/2014/main" id="{8BE6569F-5D0F-40E5-8073-0DDBF4A3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174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6" name="Oval 50">
                <a:extLst>
                  <a:ext uri="{FF2B5EF4-FFF2-40B4-BE49-F238E27FC236}">
                    <a16:creationId xmlns:a16="http://schemas.microsoft.com/office/drawing/2014/main" id="{EA87B01E-436A-428C-B221-75A348DA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1740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7" name="Oval 51">
                <a:extLst>
                  <a:ext uri="{FF2B5EF4-FFF2-40B4-BE49-F238E27FC236}">
                    <a16:creationId xmlns:a16="http://schemas.microsoft.com/office/drawing/2014/main" id="{4D033CB5-F678-48F3-8140-AEBFE49E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74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8" name="Oval 52">
                <a:extLst>
                  <a:ext uri="{FF2B5EF4-FFF2-40B4-BE49-F238E27FC236}">
                    <a16:creationId xmlns:a16="http://schemas.microsoft.com/office/drawing/2014/main" id="{E2A39353-9771-4DA2-B29F-F9F950AA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75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9" name="Oval 53">
                <a:extLst>
                  <a:ext uri="{FF2B5EF4-FFF2-40B4-BE49-F238E27FC236}">
                    <a16:creationId xmlns:a16="http://schemas.microsoft.com/office/drawing/2014/main" id="{76500405-4B08-493C-AB95-96A6ECEF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77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0" name="Oval 54">
                <a:extLst>
                  <a:ext uri="{FF2B5EF4-FFF2-40B4-BE49-F238E27FC236}">
                    <a16:creationId xmlns:a16="http://schemas.microsoft.com/office/drawing/2014/main" id="{8CD8E2C3-D700-4F00-852C-D9BF78A5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79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1" name="Oval 55">
                <a:extLst>
                  <a:ext uri="{FF2B5EF4-FFF2-40B4-BE49-F238E27FC236}">
                    <a16:creationId xmlns:a16="http://schemas.microsoft.com/office/drawing/2014/main" id="{113ECC36-0053-41D8-A922-0AA5C7D9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822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2" name="Oval 56">
                <a:extLst>
                  <a:ext uri="{FF2B5EF4-FFF2-40B4-BE49-F238E27FC236}">
                    <a16:creationId xmlns:a16="http://schemas.microsoft.com/office/drawing/2014/main" id="{0A7CCCE1-9A07-4752-84E5-839FBF4B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185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3" name="Oval 57">
                <a:extLst>
                  <a:ext uri="{FF2B5EF4-FFF2-40B4-BE49-F238E27FC236}">
                    <a16:creationId xmlns:a16="http://schemas.microsoft.com/office/drawing/2014/main" id="{40A50B90-AB1B-4CE7-8538-9A3496BF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896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4" name="Oval 58">
                <a:extLst>
                  <a:ext uri="{FF2B5EF4-FFF2-40B4-BE49-F238E27FC236}">
                    <a16:creationId xmlns:a16="http://schemas.microsoft.com/office/drawing/2014/main" id="{56D81FC4-7615-4C95-97CB-28D39466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194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5" name="Oval 59">
                <a:extLst>
                  <a:ext uri="{FF2B5EF4-FFF2-40B4-BE49-F238E27FC236}">
                    <a16:creationId xmlns:a16="http://schemas.microsoft.com/office/drawing/2014/main" id="{E85B090D-B8E8-4B3E-828E-80F1FA0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1991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6" name="Oval 60">
                <a:extLst>
                  <a:ext uri="{FF2B5EF4-FFF2-40B4-BE49-F238E27FC236}">
                    <a16:creationId xmlns:a16="http://schemas.microsoft.com/office/drawing/2014/main" id="{2D6582C3-25EB-4389-8959-05CF729F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044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7" name="Oval 61">
                <a:extLst>
                  <a:ext uri="{FF2B5EF4-FFF2-40B4-BE49-F238E27FC236}">
                    <a16:creationId xmlns:a16="http://schemas.microsoft.com/office/drawing/2014/main" id="{6DF0F2A2-D237-4884-9B6F-2841723E3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1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8" name="Oval 62">
                <a:extLst>
                  <a:ext uri="{FF2B5EF4-FFF2-40B4-BE49-F238E27FC236}">
                    <a16:creationId xmlns:a16="http://schemas.microsoft.com/office/drawing/2014/main" id="{D4010414-1204-44B7-8C38-D426E6BB3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160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9" name="Oval 63">
                <a:extLst>
                  <a:ext uri="{FF2B5EF4-FFF2-40B4-BE49-F238E27FC236}">
                    <a16:creationId xmlns:a16="http://schemas.microsoft.com/office/drawing/2014/main" id="{9A68EF4B-0805-43BA-ABF5-2FF356AD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22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0" name="Oval 64">
                <a:extLst>
                  <a:ext uri="{FF2B5EF4-FFF2-40B4-BE49-F238E27FC236}">
                    <a16:creationId xmlns:a16="http://schemas.microsoft.com/office/drawing/2014/main" id="{FF17D4B0-E703-4D7B-8E9B-5EAB44A5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28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1" name="Oval 65">
                <a:extLst>
                  <a:ext uri="{FF2B5EF4-FFF2-40B4-BE49-F238E27FC236}">
                    <a16:creationId xmlns:a16="http://schemas.microsoft.com/office/drawing/2014/main" id="{9E0FA961-3DC2-415F-9801-51EC8351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235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2" name="Oval 66">
                <a:extLst>
                  <a:ext uri="{FF2B5EF4-FFF2-40B4-BE49-F238E27FC236}">
                    <a16:creationId xmlns:a16="http://schemas.microsoft.com/office/drawing/2014/main" id="{B89836E5-332C-4C96-A2B5-664799FC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412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3" name="Oval 67">
                <a:extLst>
                  <a:ext uri="{FF2B5EF4-FFF2-40B4-BE49-F238E27FC236}">
                    <a16:creationId xmlns:a16="http://schemas.microsoft.com/office/drawing/2014/main" id="{83D8B1CC-0074-4FB6-A934-FDCA841E9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4" name="Oval 68">
                <a:extLst>
                  <a:ext uri="{FF2B5EF4-FFF2-40B4-BE49-F238E27FC236}">
                    <a16:creationId xmlns:a16="http://schemas.microsoft.com/office/drawing/2014/main" id="{09959414-A0EC-4870-AF59-C49582D50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538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5" name="Oval 69">
                <a:extLst>
                  <a:ext uri="{FF2B5EF4-FFF2-40B4-BE49-F238E27FC236}">
                    <a16:creationId xmlns:a16="http://schemas.microsoft.com/office/drawing/2014/main" id="{D1FB4C8D-4D97-41D3-BD45-693EF076B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99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6" name="Oval 70">
                <a:extLst>
                  <a:ext uri="{FF2B5EF4-FFF2-40B4-BE49-F238E27FC236}">
                    <a16:creationId xmlns:a16="http://schemas.microsoft.com/office/drawing/2014/main" id="{390AC831-6EC5-4BB2-AAF0-C209C6CC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656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7" name="Oval 71">
                <a:extLst>
                  <a:ext uri="{FF2B5EF4-FFF2-40B4-BE49-F238E27FC236}">
                    <a16:creationId xmlns:a16="http://schemas.microsoft.com/office/drawing/2014/main" id="{44FD258A-6AAE-4C2C-852C-85D73C06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1"/>
                <a:ext cx="38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8" name="Oval 72">
                <a:extLst>
                  <a:ext uri="{FF2B5EF4-FFF2-40B4-BE49-F238E27FC236}">
                    <a16:creationId xmlns:a16="http://schemas.microsoft.com/office/drawing/2014/main" id="{A2AE3A07-4B87-4E55-982B-A6DD263CF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276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9" name="Oval 73">
                <a:extLst>
                  <a:ext uri="{FF2B5EF4-FFF2-40B4-BE49-F238E27FC236}">
                    <a16:creationId xmlns:a16="http://schemas.microsoft.com/office/drawing/2014/main" id="{B3D52DF8-88FB-4308-8FCC-45EFAC25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11"/>
                <a:ext cx="36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0" name="Oval 74">
                <a:extLst>
                  <a:ext uri="{FF2B5EF4-FFF2-40B4-BE49-F238E27FC236}">
                    <a16:creationId xmlns:a16="http://schemas.microsoft.com/office/drawing/2014/main" id="{AB2EA9DB-7C7A-4526-AA30-25EDFBA54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853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1" name="Oval 75">
                <a:extLst>
                  <a:ext uri="{FF2B5EF4-FFF2-40B4-BE49-F238E27FC236}">
                    <a16:creationId xmlns:a16="http://schemas.microsoft.com/office/drawing/2014/main" id="{6C286427-8838-46DC-85DE-64ECF1CE7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92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2" name="Oval 76">
                <a:extLst>
                  <a:ext uri="{FF2B5EF4-FFF2-40B4-BE49-F238E27FC236}">
                    <a16:creationId xmlns:a16="http://schemas.microsoft.com/office/drawing/2014/main" id="{F24CFB2E-43D1-40AB-B468-49CEBBD4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927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3" name="Oval 77">
                <a:extLst>
                  <a:ext uri="{FF2B5EF4-FFF2-40B4-BE49-F238E27FC236}">
                    <a16:creationId xmlns:a16="http://schemas.microsoft.com/office/drawing/2014/main" id="{92BED53C-819E-4650-B6E5-0F4D02996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95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4" name="Oval 78">
                <a:extLst>
                  <a:ext uri="{FF2B5EF4-FFF2-40B4-BE49-F238E27FC236}">
                    <a16:creationId xmlns:a16="http://schemas.microsoft.com/office/drawing/2014/main" id="{1E65DBA5-B81A-4326-861E-A72D68D1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78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5" name="Oval 79">
                <a:extLst>
                  <a:ext uri="{FF2B5EF4-FFF2-40B4-BE49-F238E27FC236}">
                    <a16:creationId xmlns:a16="http://schemas.microsoft.com/office/drawing/2014/main" id="{55657323-B064-4228-B562-9FE61F3BD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94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6" name="Oval 80">
                <a:extLst>
                  <a:ext uri="{FF2B5EF4-FFF2-40B4-BE49-F238E27FC236}">
                    <a16:creationId xmlns:a16="http://schemas.microsoft.com/office/drawing/2014/main" id="{DF97ED57-12B0-4D21-B99C-08569250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00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7" name="Oval 81">
                <a:extLst>
                  <a:ext uri="{FF2B5EF4-FFF2-40B4-BE49-F238E27FC236}">
                    <a16:creationId xmlns:a16="http://schemas.microsoft.com/office/drawing/2014/main" id="{C87F271F-67C3-469B-8FA8-5CDB0BC91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301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8" name="Oval 82">
                <a:extLst>
                  <a:ext uri="{FF2B5EF4-FFF2-40B4-BE49-F238E27FC236}">
                    <a16:creationId xmlns:a16="http://schemas.microsoft.com/office/drawing/2014/main" id="{A3160F75-F7D6-4294-B408-63E4EE77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3007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9" name="Oval 83">
                <a:extLst>
                  <a:ext uri="{FF2B5EF4-FFF2-40B4-BE49-F238E27FC236}">
                    <a16:creationId xmlns:a16="http://schemas.microsoft.com/office/drawing/2014/main" id="{6CA6EF23-CE32-41D2-8F7E-D6B6782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300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0" name="Oval 84">
                <a:extLst>
                  <a:ext uri="{FF2B5EF4-FFF2-40B4-BE49-F238E27FC236}">
                    <a16:creationId xmlns:a16="http://schemas.microsoft.com/office/drawing/2014/main" id="{8854DAE4-7A08-43FA-B62E-40616E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987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1" name="Oval 85">
                <a:extLst>
                  <a:ext uri="{FF2B5EF4-FFF2-40B4-BE49-F238E27FC236}">
                    <a16:creationId xmlns:a16="http://schemas.microsoft.com/office/drawing/2014/main" id="{2B20E0E1-CA03-4FD2-8111-123234184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" y="296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2" name="Oval 86">
                <a:extLst>
                  <a:ext uri="{FF2B5EF4-FFF2-40B4-BE49-F238E27FC236}">
                    <a16:creationId xmlns:a16="http://schemas.microsoft.com/office/drawing/2014/main" id="{9F0FD17E-E31C-4A11-97E6-CE5337E02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" y="2941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3" name="Oval 87">
                <a:extLst>
                  <a:ext uri="{FF2B5EF4-FFF2-40B4-BE49-F238E27FC236}">
                    <a16:creationId xmlns:a16="http://schemas.microsoft.com/office/drawing/2014/main" id="{99C0B636-D960-4059-B059-CBB28A0C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" y="291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4" name="Oval 88">
                <a:extLst>
                  <a:ext uri="{FF2B5EF4-FFF2-40B4-BE49-F238E27FC236}">
                    <a16:creationId xmlns:a16="http://schemas.microsoft.com/office/drawing/2014/main" id="{20641603-057D-45DF-A9CE-1CE9758E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875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5" name="Oval 89">
                <a:extLst>
                  <a:ext uri="{FF2B5EF4-FFF2-40B4-BE49-F238E27FC236}">
                    <a16:creationId xmlns:a16="http://schemas.microsoft.com/office/drawing/2014/main" id="{EF8973D4-DB7B-41DA-AED7-029038E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283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6" name="Oval 90">
                <a:extLst>
                  <a:ext uri="{FF2B5EF4-FFF2-40B4-BE49-F238E27FC236}">
                    <a16:creationId xmlns:a16="http://schemas.microsoft.com/office/drawing/2014/main" id="{B684ABEE-43C4-4D37-A402-372D5374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88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7" name="Oval 91">
                <a:extLst>
                  <a:ext uri="{FF2B5EF4-FFF2-40B4-BE49-F238E27FC236}">
                    <a16:creationId xmlns:a16="http://schemas.microsoft.com/office/drawing/2014/main" id="{FD09E9DD-DCAF-459C-AE53-E75EA349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739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8" name="Oval 92">
                <a:extLst>
                  <a:ext uri="{FF2B5EF4-FFF2-40B4-BE49-F238E27FC236}">
                    <a16:creationId xmlns:a16="http://schemas.microsoft.com/office/drawing/2014/main" id="{27817FE4-EB3F-4954-86F9-5111E6E3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2687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9" name="Oval 93">
                <a:extLst>
                  <a:ext uri="{FF2B5EF4-FFF2-40B4-BE49-F238E27FC236}">
                    <a16:creationId xmlns:a16="http://schemas.microsoft.com/office/drawing/2014/main" id="{941AEA4C-8F66-4B44-AE44-DC0510929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62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0" name="Oval 94">
                <a:extLst>
                  <a:ext uri="{FF2B5EF4-FFF2-40B4-BE49-F238E27FC236}">
                    <a16:creationId xmlns:a16="http://schemas.microsoft.com/office/drawing/2014/main" id="{C153DF1E-43BD-4D56-94E9-42CEA8BF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" y="2573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1" name="Oval 95">
                <a:extLst>
                  <a:ext uri="{FF2B5EF4-FFF2-40B4-BE49-F238E27FC236}">
                    <a16:creationId xmlns:a16="http://schemas.microsoft.com/office/drawing/2014/main" id="{C3ADE7AC-8C88-469E-8996-159A48F8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2510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2" name="Oval 96">
                <a:extLst>
                  <a:ext uri="{FF2B5EF4-FFF2-40B4-BE49-F238E27FC236}">
                    <a16:creationId xmlns:a16="http://schemas.microsoft.com/office/drawing/2014/main" id="{BD0EC6D7-A392-4A93-8970-FE75A77E3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447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3" name="Oval 97">
                <a:extLst>
                  <a:ext uri="{FF2B5EF4-FFF2-40B4-BE49-F238E27FC236}">
                    <a16:creationId xmlns:a16="http://schemas.microsoft.com/office/drawing/2014/main" id="{3C42BD4E-1F23-4C37-B94C-B874A1ED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83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4" name="Oval 98">
                <a:extLst>
                  <a:ext uri="{FF2B5EF4-FFF2-40B4-BE49-F238E27FC236}">
                    <a16:creationId xmlns:a16="http://schemas.microsoft.com/office/drawing/2014/main" id="{251F8D03-D0FD-4D1E-85BC-BF80E1D57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1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5" name="Oval 99">
                <a:extLst>
                  <a:ext uri="{FF2B5EF4-FFF2-40B4-BE49-F238E27FC236}">
                    <a16:creationId xmlns:a16="http://schemas.microsoft.com/office/drawing/2014/main" id="{1B7DE9DB-C3F7-4258-B96E-921E0FDF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2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6" name="Oval 100">
                <a:extLst>
                  <a:ext uri="{FF2B5EF4-FFF2-40B4-BE49-F238E27FC236}">
                    <a16:creationId xmlns:a16="http://schemas.microsoft.com/office/drawing/2014/main" id="{54DA393E-777D-49CE-9C53-19128F5E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" y="2196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7" name="Oval 101">
                <a:extLst>
                  <a:ext uri="{FF2B5EF4-FFF2-40B4-BE49-F238E27FC236}">
                    <a16:creationId xmlns:a16="http://schemas.microsoft.com/office/drawing/2014/main" id="{ADB935B5-AB94-408B-90D3-530C7EB8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" y="2136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8" name="Oval 102">
                <a:extLst>
                  <a:ext uri="{FF2B5EF4-FFF2-40B4-BE49-F238E27FC236}">
                    <a16:creationId xmlns:a16="http://schemas.microsoft.com/office/drawing/2014/main" id="{2282571C-3765-451A-8BAF-A751A231D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075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9" name="Oval 103">
                <a:extLst>
                  <a:ext uri="{FF2B5EF4-FFF2-40B4-BE49-F238E27FC236}">
                    <a16:creationId xmlns:a16="http://schemas.microsoft.com/office/drawing/2014/main" id="{7A3F0CBA-3D39-4B24-A314-196DED948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2020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0" name="Oval 104">
                <a:extLst>
                  <a:ext uri="{FF2B5EF4-FFF2-40B4-BE49-F238E27FC236}">
                    <a16:creationId xmlns:a16="http://schemas.microsoft.com/office/drawing/2014/main" id="{B64B6D35-6CE0-4AFC-A645-62005BFE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" y="1966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1" name="Oval 105">
                <a:extLst>
                  <a:ext uri="{FF2B5EF4-FFF2-40B4-BE49-F238E27FC236}">
                    <a16:creationId xmlns:a16="http://schemas.microsoft.com/office/drawing/2014/main" id="{C1BFBB1C-CC75-47AB-B5EE-14E811AA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916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2" name="Oval 106">
                <a:extLst>
                  <a:ext uri="{FF2B5EF4-FFF2-40B4-BE49-F238E27FC236}">
                    <a16:creationId xmlns:a16="http://schemas.microsoft.com/office/drawing/2014/main" id="{A197973F-3453-47F3-9434-4ACDCB63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1870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3" name="Oval 107">
                <a:extLst>
                  <a:ext uri="{FF2B5EF4-FFF2-40B4-BE49-F238E27FC236}">
                    <a16:creationId xmlns:a16="http://schemas.microsoft.com/office/drawing/2014/main" id="{65DA030A-E672-4DAC-BC85-1F01A152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829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4" name="Oval 108">
                <a:extLst>
                  <a:ext uri="{FF2B5EF4-FFF2-40B4-BE49-F238E27FC236}">
                    <a16:creationId xmlns:a16="http://schemas.microsoft.com/office/drawing/2014/main" id="{217FA9DC-3B3C-43CD-974A-F16BFB9C3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795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5" name="Oval 109">
                <a:extLst>
                  <a:ext uri="{FF2B5EF4-FFF2-40B4-BE49-F238E27FC236}">
                    <a16:creationId xmlns:a16="http://schemas.microsoft.com/office/drawing/2014/main" id="{F9AFAC72-EEA1-4B15-8F66-596E2CC9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7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6" name="Oval 110">
                <a:extLst>
                  <a:ext uri="{FF2B5EF4-FFF2-40B4-BE49-F238E27FC236}">
                    <a16:creationId xmlns:a16="http://schemas.microsoft.com/office/drawing/2014/main" id="{55797BCB-58E1-4B50-8E1E-06F41DBEA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738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7" name="Oval 111">
                <a:extLst>
                  <a:ext uri="{FF2B5EF4-FFF2-40B4-BE49-F238E27FC236}">
                    <a16:creationId xmlns:a16="http://schemas.microsoft.com/office/drawing/2014/main" id="{947F2AE2-A74B-4C64-BD2A-6D551F60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17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8" name="Oval 112">
                <a:extLst>
                  <a:ext uri="{FF2B5EF4-FFF2-40B4-BE49-F238E27FC236}">
                    <a16:creationId xmlns:a16="http://schemas.microsoft.com/office/drawing/2014/main" id="{19C038C7-DD7A-40EF-9936-D260C6548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170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9" name="Oval 113">
                <a:extLst>
                  <a:ext uri="{FF2B5EF4-FFF2-40B4-BE49-F238E27FC236}">
                    <a16:creationId xmlns:a16="http://schemas.microsoft.com/office/drawing/2014/main" id="{DFBD65AA-C33C-4F1D-84B9-CC35E9B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9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0" name="Oval 114">
                <a:extLst>
                  <a:ext uri="{FF2B5EF4-FFF2-40B4-BE49-F238E27FC236}">
                    <a16:creationId xmlns:a16="http://schemas.microsoft.com/office/drawing/2014/main" id="{376BDC39-5003-4E97-81BC-33E5FEB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169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1" name="Oval 115">
                <a:extLst>
                  <a:ext uri="{FF2B5EF4-FFF2-40B4-BE49-F238E27FC236}">
                    <a16:creationId xmlns:a16="http://schemas.microsoft.com/office/drawing/2014/main" id="{11A482AD-3F25-476A-A62D-D3FB5A7C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696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2" name="Oval 116">
                <a:extLst>
                  <a:ext uri="{FF2B5EF4-FFF2-40B4-BE49-F238E27FC236}">
                    <a16:creationId xmlns:a16="http://schemas.microsoft.com/office/drawing/2014/main" id="{A11CF19C-31D6-4A17-9E97-3790CDBD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07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3" name="Oval 117">
                <a:extLst>
                  <a:ext uri="{FF2B5EF4-FFF2-40B4-BE49-F238E27FC236}">
                    <a16:creationId xmlns:a16="http://schemas.microsoft.com/office/drawing/2014/main" id="{B9A8BFD8-F09E-4899-9B2C-5E0B98A0C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1726"/>
                <a:ext cx="29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4" name="Oval 118">
                <a:extLst>
                  <a:ext uri="{FF2B5EF4-FFF2-40B4-BE49-F238E27FC236}">
                    <a16:creationId xmlns:a16="http://schemas.microsoft.com/office/drawing/2014/main" id="{480D75D1-1D85-4778-9F8B-6013B9372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746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5" name="Oval 119">
                <a:extLst>
                  <a:ext uri="{FF2B5EF4-FFF2-40B4-BE49-F238E27FC236}">
                    <a16:creationId xmlns:a16="http://schemas.microsoft.com/office/drawing/2014/main" id="{C0BE28B1-C6CA-4CDF-921E-5CDBE064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177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6" name="Oval 120">
                <a:extLst>
                  <a:ext uri="{FF2B5EF4-FFF2-40B4-BE49-F238E27FC236}">
                    <a16:creationId xmlns:a16="http://schemas.microsoft.com/office/drawing/2014/main" id="{DD0F8124-6E65-491C-AB1F-0D64BD30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80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7" name="Oval 121">
                <a:extLst>
                  <a:ext uri="{FF2B5EF4-FFF2-40B4-BE49-F238E27FC236}">
                    <a16:creationId xmlns:a16="http://schemas.microsoft.com/office/drawing/2014/main" id="{EA66ACF7-051A-4EE9-8473-1F87768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184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8" name="Oval 122">
                <a:extLst>
                  <a:ext uri="{FF2B5EF4-FFF2-40B4-BE49-F238E27FC236}">
                    <a16:creationId xmlns:a16="http://schemas.microsoft.com/office/drawing/2014/main" id="{61E3105B-B430-4CD6-9927-DC6FD1EB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1892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9" name="Oval 123">
                <a:extLst>
                  <a:ext uri="{FF2B5EF4-FFF2-40B4-BE49-F238E27FC236}">
                    <a16:creationId xmlns:a16="http://schemas.microsoft.com/office/drawing/2014/main" id="{BC27AFFB-30EF-4406-A692-2F7662BE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39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0" name="Oval 124">
                <a:extLst>
                  <a:ext uri="{FF2B5EF4-FFF2-40B4-BE49-F238E27FC236}">
                    <a16:creationId xmlns:a16="http://schemas.microsoft.com/office/drawing/2014/main" id="{3B8717C0-4418-4D69-A380-39416674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989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1" name="Oval 125">
                <a:extLst>
                  <a:ext uri="{FF2B5EF4-FFF2-40B4-BE49-F238E27FC236}">
                    <a16:creationId xmlns:a16="http://schemas.microsoft.com/office/drawing/2014/main" id="{88DAE49F-3291-43F7-99C3-68AB77B3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2" name="Oval 126">
                <a:extLst>
                  <a:ext uri="{FF2B5EF4-FFF2-40B4-BE49-F238E27FC236}">
                    <a16:creationId xmlns:a16="http://schemas.microsoft.com/office/drawing/2014/main" id="{DD17C6DE-7DD0-477C-8512-10B258543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10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3" name="Oval 127">
                <a:extLst>
                  <a:ext uri="{FF2B5EF4-FFF2-40B4-BE49-F238E27FC236}">
                    <a16:creationId xmlns:a16="http://schemas.microsoft.com/office/drawing/2014/main" id="{F0D9DAE1-FEF5-4C92-9B5A-D89F2284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162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4" name="Oval 128">
                <a:extLst>
                  <a:ext uri="{FF2B5EF4-FFF2-40B4-BE49-F238E27FC236}">
                    <a16:creationId xmlns:a16="http://schemas.microsoft.com/office/drawing/2014/main" id="{85E08F22-A2E1-45C2-BBA0-B5E024B55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5" name="Oval 129">
                <a:extLst>
                  <a:ext uri="{FF2B5EF4-FFF2-40B4-BE49-F238E27FC236}">
                    <a16:creationId xmlns:a16="http://schemas.microsoft.com/office/drawing/2014/main" id="{662B7CA6-CAF3-49C6-8B43-6FC76B8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6" name="Oval 130">
                <a:extLst>
                  <a:ext uri="{FF2B5EF4-FFF2-40B4-BE49-F238E27FC236}">
                    <a16:creationId xmlns:a16="http://schemas.microsoft.com/office/drawing/2014/main" id="{49608310-260E-40C6-9A94-02A7E3D58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7" name="Oval 131">
                <a:extLst>
                  <a:ext uri="{FF2B5EF4-FFF2-40B4-BE49-F238E27FC236}">
                    <a16:creationId xmlns:a16="http://schemas.microsoft.com/office/drawing/2014/main" id="{AE2E0D52-3753-4098-8F56-287BC6AE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41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8" name="Oval 132">
                <a:extLst>
                  <a:ext uri="{FF2B5EF4-FFF2-40B4-BE49-F238E27FC236}">
                    <a16:creationId xmlns:a16="http://schemas.microsoft.com/office/drawing/2014/main" id="{E19FF649-6596-4734-9988-9D098B9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9" name="Oval 133">
                <a:extLst>
                  <a:ext uri="{FF2B5EF4-FFF2-40B4-BE49-F238E27FC236}">
                    <a16:creationId xmlns:a16="http://schemas.microsoft.com/office/drawing/2014/main" id="{A965FBA5-8665-4D7E-8BB1-E3619FA8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54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0" name="Oval 134">
                <a:extLst>
                  <a:ext uri="{FF2B5EF4-FFF2-40B4-BE49-F238E27FC236}">
                    <a16:creationId xmlns:a16="http://schemas.microsoft.com/office/drawing/2014/main" id="{844E1E9A-EEAF-438C-9ED0-A29D2728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03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1" name="Oval 135">
                <a:extLst>
                  <a:ext uri="{FF2B5EF4-FFF2-40B4-BE49-F238E27FC236}">
                    <a16:creationId xmlns:a16="http://schemas.microsoft.com/office/drawing/2014/main" id="{24B80481-B008-457F-A2AF-6E8E7B43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6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2" name="Oval 136">
                <a:extLst>
                  <a:ext uri="{FF2B5EF4-FFF2-40B4-BE49-F238E27FC236}">
                    <a16:creationId xmlns:a16="http://schemas.microsoft.com/office/drawing/2014/main" id="{AB93F57A-2DEE-4355-ACFC-BB46E0EE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9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3" name="Oval 137">
                <a:extLst>
                  <a:ext uri="{FF2B5EF4-FFF2-40B4-BE49-F238E27FC236}">
                    <a16:creationId xmlns:a16="http://schemas.microsoft.com/office/drawing/2014/main" id="{841B5840-5987-4FBC-8AA2-0CC4E8B84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71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4" name="Oval 138">
                <a:extLst>
                  <a:ext uri="{FF2B5EF4-FFF2-40B4-BE49-F238E27FC236}">
                    <a16:creationId xmlns:a16="http://schemas.microsoft.com/office/drawing/2014/main" id="{61009DF7-FCD7-444C-81F0-C95A136E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820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5" name="Oval 139">
                <a:extLst>
                  <a:ext uri="{FF2B5EF4-FFF2-40B4-BE49-F238E27FC236}">
                    <a16:creationId xmlns:a16="http://schemas.microsoft.com/office/drawing/2014/main" id="{C41925B0-1D9D-4F62-872A-6A05313B9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286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6" name="Oval 140">
                <a:extLst>
                  <a:ext uri="{FF2B5EF4-FFF2-40B4-BE49-F238E27FC236}">
                    <a16:creationId xmlns:a16="http://schemas.microsoft.com/office/drawing/2014/main" id="{7AE87A7D-5371-42EC-8B9D-5F914FF4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90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7" name="Oval 141">
                <a:extLst>
                  <a:ext uri="{FF2B5EF4-FFF2-40B4-BE49-F238E27FC236}">
                    <a16:creationId xmlns:a16="http://schemas.microsoft.com/office/drawing/2014/main" id="{CD2D59B3-81E1-4D61-8812-B6C44D3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45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8" name="Oval 142">
                <a:extLst>
                  <a:ext uri="{FF2B5EF4-FFF2-40B4-BE49-F238E27FC236}">
                    <a16:creationId xmlns:a16="http://schemas.microsoft.com/office/drawing/2014/main" id="{6F31A824-A952-42A1-A6C0-18312037D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2979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9" name="Oval 143">
                <a:extLst>
                  <a:ext uri="{FF2B5EF4-FFF2-40B4-BE49-F238E27FC236}">
                    <a16:creationId xmlns:a16="http://schemas.microsoft.com/office/drawing/2014/main" id="{2D863207-5978-4E76-AB2D-73875B62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00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0" name="Oval 144">
                <a:extLst>
                  <a:ext uri="{FF2B5EF4-FFF2-40B4-BE49-F238E27FC236}">
                    <a16:creationId xmlns:a16="http://schemas.microsoft.com/office/drawing/2014/main" id="{3325A27F-0948-4602-BF00-CC8CC8A5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29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1" name="Oval 145">
                <a:extLst>
                  <a:ext uri="{FF2B5EF4-FFF2-40B4-BE49-F238E27FC236}">
                    <a16:creationId xmlns:a16="http://schemas.microsoft.com/office/drawing/2014/main" id="{A92B23D2-ED65-4858-A7CA-BF1B4DBD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3045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2" name="Oval 146">
                <a:extLst>
                  <a:ext uri="{FF2B5EF4-FFF2-40B4-BE49-F238E27FC236}">
                    <a16:creationId xmlns:a16="http://schemas.microsoft.com/office/drawing/2014/main" id="{C84C3B4B-E020-4049-9D5C-4BF4812B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" y="3055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3" name="Oval 147">
                <a:extLst>
                  <a:ext uri="{FF2B5EF4-FFF2-40B4-BE49-F238E27FC236}">
                    <a16:creationId xmlns:a16="http://schemas.microsoft.com/office/drawing/2014/main" id="{7F30CFC3-525C-44F6-9D93-8D0E9FF8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3061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4" name="Oval 148">
                <a:extLst>
                  <a:ext uri="{FF2B5EF4-FFF2-40B4-BE49-F238E27FC236}">
                    <a16:creationId xmlns:a16="http://schemas.microsoft.com/office/drawing/2014/main" id="{2C8BF167-F5FA-4F03-9E33-B7A474E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06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5" name="Oval 149">
                <a:extLst>
                  <a:ext uri="{FF2B5EF4-FFF2-40B4-BE49-F238E27FC236}">
                    <a16:creationId xmlns:a16="http://schemas.microsoft.com/office/drawing/2014/main" id="{63F1FC81-B01A-4037-B3DD-F569D9C7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30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6" name="Oval 150">
                <a:extLst>
                  <a:ext uri="{FF2B5EF4-FFF2-40B4-BE49-F238E27FC236}">
                    <a16:creationId xmlns:a16="http://schemas.microsoft.com/office/drawing/2014/main" id="{1E60A92A-8641-4A28-88FB-9510FDC3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3046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7" name="Oval 151">
                <a:extLst>
                  <a:ext uri="{FF2B5EF4-FFF2-40B4-BE49-F238E27FC236}">
                    <a16:creationId xmlns:a16="http://schemas.microsoft.com/office/drawing/2014/main" id="{99CA145A-5E37-4C46-9D27-6C31FB66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" y="3031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8" name="Oval 152">
                <a:extLst>
                  <a:ext uri="{FF2B5EF4-FFF2-40B4-BE49-F238E27FC236}">
                    <a16:creationId xmlns:a16="http://schemas.microsoft.com/office/drawing/2014/main" id="{482A6EB1-AF57-47F6-9E34-4FD448723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3006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9" name="Oval 153">
                <a:extLst>
                  <a:ext uri="{FF2B5EF4-FFF2-40B4-BE49-F238E27FC236}">
                    <a16:creationId xmlns:a16="http://schemas.microsoft.com/office/drawing/2014/main" id="{DF9AB4F8-9270-435C-B7AB-E6C26225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298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0" name="Oval 154">
                <a:extLst>
                  <a:ext uri="{FF2B5EF4-FFF2-40B4-BE49-F238E27FC236}">
                    <a16:creationId xmlns:a16="http://schemas.microsoft.com/office/drawing/2014/main" id="{1630B487-C560-4284-A396-5E1A91CD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2947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1" name="Oval 155">
                <a:extLst>
                  <a:ext uri="{FF2B5EF4-FFF2-40B4-BE49-F238E27FC236}">
                    <a16:creationId xmlns:a16="http://schemas.microsoft.com/office/drawing/2014/main" id="{ADF08F6E-57EC-417B-A9ED-38A10E8C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" y="2909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2" name="Oval 156">
                <a:extLst>
                  <a:ext uri="{FF2B5EF4-FFF2-40B4-BE49-F238E27FC236}">
                    <a16:creationId xmlns:a16="http://schemas.microsoft.com/office/drawing/2014/main" id="{AFA1C421-1F2D-4A00-B541-202BD01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2870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3" name="Oval 157">
                <a:extLst>
                  <a:ext uri="{FF2B5EF4-FFF2-40B4-BE49-F238E27FC236}">
                    <a16:creationId xmlns:a16="http://schemas.microsoft.com/office/drawing/2014/main" id="{E2891A5A-C98F-4CD9-86C1-5507779E2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4" name="Oval 158">
                <a:extLst>
                  <a:ext uri="{FF2B5EF4-FFF2-40B4-BE49-F238E27FC236}">
                    <a16:creationId xmlns:a16="http://schemas.microsoft.com/office/drawing/2014/main" id="{5B09F5E9-B2C8-4D07-A871-E4F1E3AF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2775"/>
                <a:ext cx="23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5" name="Oval 159">
                <a:extLst>
                  <a:ext uri="{FF2B5EF4-FFF2-40B4-BE49-F238E27FC236}">
                    <a16:creationId xmlns:a16="http://schemas.microsoft.com/office/drawing/2014/main" id="{1588564A-06F7-466D-BE51-216A9B9BE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724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6" name="Oval 160">
                <a:extLst>
                  <a:ext uri="{FF2B5EF4-FFF2-40B4-BE49-F238E27FC236}">
                    <a16:creationId xmlns:a16="http://schemas.microsoft.com/office/drawing/2014/main" id="{1BB256E0-A7A2-4BAD-856C-58563040A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" y="2665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7" name="Oval 161">
                <a:extLst>
                  <a:ext uri="{FF2B5EF4-FFF2-40B4-BE49-F238E27FC236}">
                    <a16:creationId xmlns:a16="http://schemas.microsoft.com/office/drawing/2014/main" id="{179C5AD3-648F-4B2B-A5FE-C159D906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608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8" name="Oval 162">
                <a:extLst>
                  <a:ext uri="{FF2B5EF4-FFF2-40B4-BE49-F238E27FC236}">
                    <a16:creationId xmlns:a16="http://schemas.microsoft.com/office/drawing/2014/main" id="{52041695-2EBF-44DD-B206-F902207F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" y="2546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9" name="Oval 163">
                <a:extLst>
                  <a:ext uri="{FF2B5EF4-FFF2-40B4-BE49-F238E27FC236}">
                    <a16:creationId xmlns:a16="http://schemas.microsoft.com/office/drawing/2014/main" id="{9D3BA3C3-3C6B-49BE-8C48-B1E5E8A3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0" name="Oval 164">
                <a:extLst>
                  <a:ext uri="{FF2B5EF4-FFF2-40B4-BE49-F238E27FC236}">
                    <a16:creationId xmlns:a16="http://schemas.microsoft.com/office/drawing/2014/main" id="{7A2929A4-EA18-4947-8E84-BE8013D47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19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1" name="Oval 165">
                <a:extLst>
                  <a:ext uri="{FF2B5EF4-FFF2-40B4-BE49-F238E27FC236}">
                    <a16:creationId xmlns:a16="http://schemas.microsoft.com/office/drawing/2014/main" id="{85E91063-F920-478D-A202-E29859B5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2" name="Oval 166">
                <a:extLst>
                  <a:ext uri="{FF2B5EF4-FFF2-40B4-BE49-F238E27FC236}">
                    <a16:creationId xmlns:a16="http://schemas.microsoft.com/office/drawing/2014/main" id="{B5F0B815-308A-4DF9-8C7A-61A6F067A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2292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3" name="Oval 167">
                <a:extLst>
                  <a:ext uri="{FF2B5EF4-FFF2-40B4-BE49-F238E27FC236}">
                    <a16:creationId xmlns:a16="http://schemas.microsoft.com/office/drawing/2014/main" id="{0E0862A3-F8AD-4A49-9431-DAFC81574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30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4" name="Oval 168">
                <a:extLst>
                  <a:ext uri="{FF2B5EF4-FFF2-40B4-BE49-F238E27FC236}">
                    <a16:creationId xmlns:a16="http://schemas.microsoft.com/office/drawing/2014/main" id="{BD0FAC38-8355-4C2A-86CD-3F0A4F19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2169"/>
                <a:ext cx="21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5" name="Oval 169">
                <a:extLst>
                  <a:ext uri="{FF2B5EF4-FFF2-40B4-BE49-F238E27FC236}">
                    <a16:creationId xmlns:a16="http://schemas.microsoft.com/office/drawing/2014/main" id="{3DF9CA65-39F2-48C4-898A-AB9F09E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2110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6" name="Oval 170">
                <a:extLst>
                  <a:ext uri="{FF2B5EF4-FFF2-40B4-BE49-F238E27FC236}">
                    <a16:creationId xmlns:a16="http://schemas.microsoft.com/office/drawing/2014/main" id="{F6471E54-9D67-4A17-92A2-CD12F6034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2051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7" name="Oval 171">
                <a:extLst>
                  <a:ext uri="{FF2B5EF4-FFF2-40B4-BE49-F238E27FC236}">
                    <a16:creationId xmlns:a16="http://schemas.microsoft.com/office/drawing/2014/main" id="{C696E426-A891-499F-ABF9-C45F5AD1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" y="1997"/>
                <a:ext cx="13" cy="1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8" name="Oval 172">
                <a:extLst>
                  <a:ext uri="{FF2B5EF4-FFF2-40B4-BE49-F238E27FC236}">
                    <a16:creationId xmlns:a16="http://schemas.microsoft.com/office/drawing/2014/main" id="{B0405AE4-A458-4B1C-8AA5-201BA40A7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942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9" name="Oval 173">
                <a:extLst>
                  <a:ext uri="{FF2B5EF4-FFF2-40B4-BE49-F238E27FC236}">
                    <a16:creationId xmlns:a16="http://schemas.microsoft.com/office/drawing/2014/main" id="{5E93230D-177D-443C-BF15-CE85E09D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" y="1892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0" name="Oval 174">
                <a:extLst>
                  <a:ext uri="{FF2B5EF4-FFF2-40B4-BE49-F238E27FC236}">
                    <a16:creationId xmlns:a16="http://schemas.microsoft.com/office/drawing/2014/main" id="{6BB17D7F-0FA8-4B9A-84E8-D6171F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1846"/>
                <a:ext cx="17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1" name="Oval 175">
                <a:extLst>
                  <a:ext uri="{FF2B5EF4-FFF2-40B4-BE49-F238E27FC236}">
                    <a16:creationId xmlns:a16="http://schemas.microsoft.com/office/drawing/2014/main" id="{3CD24931-3F72-42AD-9F63-ED4521B4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" y="1801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2" name="Oval 176">
                <a:extLst>
                  <a:ext uri="{FF2B5EF4-FFF2-40B4-BE49-F238E27FC236}">
                    <a16:creationId xmlns:a16="http://schemas.microsoft.com/office/drawing/2014/main" id="{121FFE67-05AD-4EF7-AA1E-40D2A04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764"/>
                <a:ext cx="22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3" name="Oval 177">
                <a:extLst>
                  <a:ext uri="{FF2B5EF4-FFF2-40B4-BE49-F238E27FC236}">
                    <a16:creationId xmlns:a16="http://schemas.microsoft.com/office/drawing/2014/main" id="{C841093C-2D9D-4195-925B-5349006C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173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4" name="Oval 178">
                <a:extLst>
                  <a:ext uri="{FF2B5EF4-FFF2-40B4-BE49-F238E27FC236}">
                    <a16:creationId xmlns:a16="http://schemas.microsoft.com/office/drawing/2014/main" id="{0351E2AE-2F26-4F8C-A18C-20438305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70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5" name="Oval 179">
                <a:extLst>
                  <a:ext uri="{FF2B5EF4-FFF2-40B4-BE49-F238E27FC236}">
                    <a16:creationId xmlns:a16="http://schemas.microsoft.com/office/drawing/2014/main" id="{23FC5521-EAB9-44C7-810A-20FBE1B0D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68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6" name="Oval 180">
                <a:extLst>
                  <a:ext uri="{FF2B5EF4-FFF2-40B4-BE49-F238E27FC236}">
                    <a16:creationId xmlns:a16="http://schemas.microsoft.com/office/drawing/2014/main" id="{66E3FD28-C837-4EAD-AA5A-A12EB7B30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665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7" name="Oval 181">
                <a:extLst>
                  <a:ext uri="{FF2B5EF4-FFF2-40B4-BE49-F238E27FC236}">
                    <a16:creationId xmlns:a16="http://schemas.microsoft.com/office/drawing/2014/main" id="{9E88766D-F4CD-49B7-9700-C3486702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" y="1652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8" name="Oval 182">
                <a:extLst>
                  <a:ext uri="{FF2B5EF4-FFF2-40B4-BE49-F238E27FC236}">
                    <a16:creationId xmlns:a16="http://schemas.microsoft.com/office/drawing/2014/main" id="{909BF49B-9C1B-4DF0-97D7-E7C0E7C31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9" name="Oval 183">
                <a:extLst>
                  <a:ext uri="{FF2B5EF4-FFF2-40B4-BE49-F238E27FC236}">
                    <a16:creationId xmlns:a16="http://schemas.microsoft.com/office/drawing/2014/main" id="{7AEF9BB8-8111-460F-8653-847977EE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0" name="Oval 184">
                <a:extLst>
                  <a:ext uri="{FF2B5EF4-FFF2-40B4-BE49-F238E27FC236}">
                    <a16:creationId xmlns:a16="http://schemas.microsoft.com/office/drawing/2014/main" id="{3BC5D843-F739-4CA8-8498-CDC133ABD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651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1" name="Oval 185">
                <a:extLst>
                  <a:ext uri="{FF2B5EF4-FFF2-40B4-BE49-F238E27FC236}">
                    <a16:creationId xmlns:a16="http://schemas.microsoft.com/office/drawing/2014/main" id="{8B6AF6B5-7322-4017-928C-EC427469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664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2" name="Oval 186">
                <a:extLst>
                  <a:ext uri="{FF2B5EF4-FFF2-40B4-BE49-F238E27FC236}">
                    <a16:creationId xmlns:a16="http://schemas.microsoft.com/office/drawing/2014/main" id="{9AAAA41E-7419-4F46-9082-F19D20A9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682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3" name="Oval 187">
                <a:extLst>
                  <a:ext uri="{FF2B5EF4-FFF2-40B4-BE49-F238E27FC236}">
                    <a16:creationId xmlns:a16="http://schemas.microsoft.com/office/drawing/2014/main" id="{2BA4010E-D895-4D26-B507-32098192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702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4" name="Oval 188">
                <a:extLst>
                  <a:ext uri="{FF2B5EF4-FFF2-40B4-BE49-F238E27FC236}">
                    <a16:creationId xmlns:a16="http://schemas.microsoft.com/office/drawing/2014/main" id="{BE291A01-0968-4B5B-9241-C2EC283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731"/>
                <a:ext cx="23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5" name="Oval 189">
                <a:extLst>
                  <a:ext uri="{FF2B5EF4-FFF2-40B4-BE49-F238E27FC236}">
                    <a16:creationId xmlns:a16="http://schemas.microsoft.com/office/drawing/2014/main" id="{CD891901-B227-4E3D-BA21-A08C3841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76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6" name="Oval 190">
                <a:extLst>
                  <a:ext uri="{FF2B5EF4-FFF2-40B4-BE49-F238E27FC236}">
                    <a16:creationId xmlns:a16="http://schemas.microsoft.com/office/drawing/2014/main" id="{B7CFECC8-190F-4139-AEC3-89C1721E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1798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7" name="Oval 191">
                <a:extLst>
                  <a:ext uri="{FF2B5EF4-FFF2-40B4-BE49-F238E27FC236}">
                    <a16:creationId xmlns:a16="http://schemas.microsoft.com/office/drawing/2014/main" id="{D4BE1AEB-2CC1-459E-8E4C-AA340C3F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84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8" name="Oval 192">
                <a:extLst>
                  <a:ext uri="{FF2B5EF4-FFF2-40B4-BE49-F238E27FC236}">
                    <a16:creationId xmlns:a16="http://schemas.microsoft.com/office/drawing/2014/main" id="{307CC5F5-7A68-4A7D-ACE0-FE5BCA80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1888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9" name="Oval 193">
                <a:extLst>
                  <a:ext uri="{FF2B5EF4-FFF2-40B4-BE49-F238E27FC236}">
                    <a16:creationId xmlns:a16="http://schemas.microsoft.com/office/drawing/2014/main" id="{7CFEF26B-A6CA-436A-B016-961B185D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939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0" name="Oval 194">
                <a:extLst>
                  <a:ext uri="{FF2B5EF4-FFF2-40B4-BE49-F238E27FC236}">
                    <a16:creationId xmlns:a16="http://schemas.microsoft.com/office/drawing/2014/main" id="{16829CA4-4E6D-46AE-BD07-81A66B2D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993"/>
                <a:ext cx="22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1" name="Oval 195">
                <a:extLst>
                  <a:ext uri="{FF2B5EF4-FFF2-40B4-BE49-F238E27FC236}">
                    <a16:creationId xmlns:a16="http://schemas.microsoft.com/office/drawing/2014/main" id="{B44E6ABC-CB5C-4D37-AC97-47320CD1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046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2" name="Oval 196">
                <a:extLst>
                  <a:ext uri="{FF2B5EF4-FFF2-40B4-BE49-F238E27FC236}">
                    <a16:creationId xmlns:a16="http://schemas.microsoft.com/office/drawing/2014/main" id="{8B44B933-767C-44F6-AE08-B98A27DB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105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3" name="Oval 197">
                <a:extLst>
                  <a:ext uri="{FF2B5EF4-FFF2-40B4-BE49-F238E27FC236}">
                    <a16:creationId xmlns:a16="http://schemas.microsoft.com/office/drawing/2014/main" id="{30894005-923E-4419-B57D-DBFBDE1F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64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4" name="Oval 198">
                <a:extLst>
                  <a:ext uri="{FF2B5EF4-FFF2-40B4-BE49-F238E27FC236}">
                    <a16:creationId xmlns:a16="http://schemas.microsoft.com/office/drawing/2014/main" id="{E5EE3BCA-6DD9-47FB-ACF9-1B94C329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226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5" name="Oval 199">
                <a:extLst>
                  <a:ext uri="{FF2B5EF4-FFF2-40B4-BE49-F238E27FC236}">
                    <a16:creationId xmlns:a16="http://schemas.microsoft.com/office/drawing/2014/main" id="{0DC8C773-A744-4713-A6F2-766505C4D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28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6" name="Oval 200">
                <a:extLst>
                  <a:ext uri="{FF2B5EF4-FFF2-40B4-BE49-F238E27FC236}">
                    <a16:creationId xmlns:a16="http://schemas.microsoft.com/office/drawing/2014/main" id="{054F379E-508E-4EC6-8D16-4CA1362A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360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7" name="Oval 201">
                <a:extLst>
                  <a:ext uri="{FF2B5EF4-FFF2-40B4-BE49-F238E27FC236}">
                    <a16:creationId xmlns:a16="http://schemas.microsoft.com/office/drawing/2014/main" id="{82AD3A8A-29A6-4601-9294-242B3EA85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419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8" name="Oval 202">
                <a:extLst>
                  <a:ext uri="{FF2B5EF4-FFF2-40B4-BE49-F238E27FC236}">
                    <a16:creationId xmlns:a16="http://schemas.microsoft.com/office/drawing/2014/main" id="{8436C726-8439-41FE-BF9D-6537149F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9" name="Oval 203">
                <a:extLst>
                  <a:ext uri="{FF2B5EF4-FFF2-40B4-BE49-F238E27FC236}">
                    <a16:creationId xmlns:a16="http://schemas.microsoft.com/office/drawing/2014/main" id="{5097E8CC-D127-4FA3-B444-0799D7CD2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546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00" name="Oval 204">
                <a:extLst>
                  <a:ext uri="{FF2B5EF4-FFF2-40B4-BE49-F238E27FC236}">
                    <a16:creationId xmlns:a16="http://schemas.microsoft.com/office/drawing/2014/main" id="{7D3C2269-F9FF-46CC-8412-ABA025A9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608"/>
                <a:ext cx="21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10" name="Oval 206">
              <a:extLst>
                <a:ext uri="{FF2B5EF4-FFF2-40B4-BE49-F238E27FC236}">
                  <a16:creationId xmlns:a16="http://schemas.microsoft.com/office/drawing/2014/main" id="{A4E18B80-02E6-4E92-8884-6C235B9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2667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Oval 207">
              <a:extLst>
                <a:ext uri="{FF2B5EF4-FFF2-40B4-BE49-F238E27FC236}">
                  <a16:creationId xmlns:a16="http://schemas.microsoft.com/office/drawing/2014/main" id="{DD9CD63D-B44B-4F38-B45A-707A9826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726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Oval 208">
              <a:extLst>
                <a:ext uri="{FF2B5EF4-FFF2-40B4-BE49-F238E27FC236}">
                  <a16:creationId xmlns:a16="http://schemas.microsoft.com/office/drawing/2014/main" id="{4DAE639D-A3C8-4BF0-9D0F-DB530A29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79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Oval 209">
              <a:extLst>
                <a:ext uri="{FF2B5EF4-FFF2-40B4-BE49-F238E27FC236}">
                  <a16:creationId xmlns:a16="http://schemas.microsoft.com/office/drawing/2014/main" id="{A1A38F8D-272E-4325-89AD-A6A2B9D2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282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40B1CEE7-7386-4A14-8CE4-C24CA67D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877"/>
              <a:ext cx="26" cy="2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Oval 211">
              <a:extLst>
                <a:ext uri="{FF2B5EF4-FFF2-40B4-BE49-F238E27FC236}">
                  <a16:creationId xmlns:a16="http://schemas.microsoft.com/office/drawing/2014/main" id="{B1C769E8-DDE1-4E6B-8AA2-2BF3C994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925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Oval 212">
              <a:extLst>
                <a:ext uri="{FF2B5EF4-FFF2-40B4-BE49-F238E27FC236}">
                  <a16:creationId xmlns:a16="http://schemas.microsoft.com/office/drawing/2014/main" id="{B8B2E9CB-BA32-47A1-9BC5-3F14F8129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2963"/>
              <a:ext cx="25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Oval 213">
              <a:extLst>
                <a:ext uri="{FF2B5EF4-FFF2-40B4-BE49-F238E27FC236}">
                  <a16:creationId xmlns:a16="http://schemas.microsoft.com/office/drawing/2014/main" id="{36FDD5A7-5342-4F18-901D-1531FE3C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000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Oval 214">
              <a:extLst>
                <a:ext uri="{FF2B5EF4-FFF2-40B4-BE49-F238E27FC236}">
                  <a16:creationId xmlns:a16="http://schemas.microsoft.com/office/drawing/2014/main" id="{25810150-86F4-4C33-98D5-E9D0FF4A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32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Oval 215">
              <a:extLst>
                <a:ext uri="{FF2B5EF4-FFF2-40B4-BE49-F238E27FC236}">
                  <a16:creationId xmlns:a16="http://schemas.microsoft.com/office/drawing/2014/main" id="{4FD907DC-5552-4BC4-9227-A438BCDF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057"/>
              <a:ext cx="27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Oval 216">
              <a:extLst>
                <a:ext uri="{FF2B5EF4-FFF2-40B4-BE49-F238E27FC236}">
                  <a16:creationId xmlns:a16="http://schemas.microsoft.com/office/drawing/2014/main" id="{1937F587-C2DE-47D7-946C-CE6654735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3082"/>
              <a:ext cx="22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0F2F946A-EAE7-4F80-9065-2D687ABF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098"/>
              <a:ext cx="24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Oval 218">
              <a:extLst>
                <a:ext uri="{FF2B5EF4-FFF2-40B4-BE49-F238E27FC236}">
                  <a16:creationId xmlns:a16="http://schemas.microsoft.com/office/drawing/2014/main" id="{C38E1D12-DA3E-487E-A027-A2FD2CAE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310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Oval 219">
              <a:extLst>
                <a:ext uri="{FF2B5EF4-FFF2-40B4-BE49-F238E27FC236}">
                  <a16:creationId xmlns:a16="http://schemas.microsoft.com/office/drawing/2014/main" id="{1C8F94EB-13EC-47CB-84A2-95D5EDEC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3115"/>
              <a:ext cx="26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3128652D-008F-4BBD-BBE9-32661C62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3121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0F6558BA-DF2E-47A4-BA9E-9D2A10A8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113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D0C5E95F-FE83-4DB8-9EFE-D5549687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105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8460B95F-7EEE-48B1-AAAE-96D112C0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93"/>
              <a:ext cx="18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C34C3F79-0B1C-4154-BD0A-69B86E45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3075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4FC2F190-99D3-463E-95C5-591BE1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3048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919DFBA0-41CE-491B-A92B-44308C1B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3017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Oval 227">
              <a:extLst>
                <a:ext uri="{FF2B5EF4-FFF2-40B4-BE49-F238E27FC236}">
                  <a16:creationId xmlns:a16="http://schemas.microsoft.com/office/drawing/2014/main" id="{F245C993-C74E-483C-937D-CB86EAA2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985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Oval 228">
              <a:extLst>
                <a:ext uri="{FF2B5EF4-FFF2-40B4-BE49-F238E27FC236}">
                  <a16:creationId xmlns:a16="http://schemas.microsoft.com/office/drawing/2014/main" id="{827F87CD-8658-42D4-9EB9-3FA9A496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946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Oval 229">
              <a:extLst>
                <a:ext uri="{FF2B5EF4-FFF2-40B4-BE49-F238E27FC236}">
                  <a16:creationId xmlns:a16="http://schemas.microsoft.com/office/drawing/2014/main" id="{CBCFC791-E362-48EB-A4E6-633B50FB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2903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Oval 230">
              <a:extLst>
                <a:ext uri="{FF2B5EF4-FFF2-40B4-BE49-F238E27FC236}">
                  <a16:creationId xmlns:a16="http://schemas.microsoft.com/office/drawing/2014/main" id="{0178ECD5-F755-4D47-BD7A-7D680ACF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5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" name="Oval 231">
              <a:extLst>
                <a:ext uri="{FF2B5EF4-FFF2-40B4-BE49-F238E27FC236}">
                  <a16:creationId xmlns:a16="http://schemas.microsoft.com/office/drawing/2014/main" id="{E312E12E-E3EF-460F-8B3B-6B7F7D12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09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Oval 232">
              <a:extLst>
                <a:ext uri="{FF2B5EF4-FFF2-40B4-BE49-F238E27FC236}">
                  <a16:creationId xmlns:a16="http://schemas.microsoft.com/office/drawing/2014/main" id="{34BAA32A-8C81-46A6-AE25-4CF6A30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2754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E38D589C-6702-4735-9635-DF657448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" y="2700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Oval 234">
              <a:extLst>
                <a:ext uri="{FF2B5EF4-FFF2-40B4-BE49-F238E27FC236}">
                  <a16:creationId xmlns:a16="http://schemas.microsoft.com/office/drawing/2014/main" id="{BD92DF73-1087-4D86-B3E9-361D9BD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64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Oval 235">
              <a:extLst>
                <a:ext uri="{FF2B5EF4-FFF2-40B4-BE49-F238E27FC236}">
                  <a16:creationId xmlns:a16="http://schemas.microsoft.com/office/drawing/2014/main" id="{C14D6C93-2C9B-4212-B595-80F2CEDED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82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Oval 236">
              <a:extLst>
                <a:ext uri="{FF2B5EF4-FFF2-40B4-BE49-F238E27FC236}">
                  <a16:creationId xmlns:a16="http://schemas.microsoft.com/office/drawing/2014/main" id="{DFEDE86C-F6D6-4423-852F-EBFE9DA4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520"/>
              <a:ext cx="13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Oval 237">
              <a:extLst>
                <a:ext uri="{FF2B5EF4-FFF2-40B4-BE49-F238E27FC236}">
                  <a16:creationId xmlns:a16="http://schemas.microsoft.com/office/drawing/2014/main" id="{C3C3CCFB-B76D-44E0-B118-1289F96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56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Oval 238">
              <a:extLst>
                <a:ext uri="{FF2B5EF4-FFF2-40B4-BE49-F238E27FC236}">
                  <a16:creationId xmlns:a16="http://schemas.microsoft.com/office/drawing/2014/main" id="{0106FC08-9CA9-42D9-9789-D02105A35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92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Oval 239">
              <a:extLst>
                <a:ext uri="{FF2B5EF4-FFF2-40B4-BE49-F238E27FC236}">
                  <a16:creationId xmlns:a16="http://schemas.microsoft.com/office/drawing/2014/main" id="{14614254-79EF-4DB5-8F0A-1B143B56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2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Oval 240">
              <a:extLst>
                <a:ext uri="{FF2B5EF4-FFF2-40B4-BE49-F238E27FC236}">
                  <a16:creationId xmlns:a16="http://schemas.microsoft.com/office/drawing/2014/main" id="{30C40CEA-A138-457E-A4D9-E34274B8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6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" name="Oval 241">
              <a:extLst>
                <a:ext uri="{FF2B5EF4-FFF2-40B4-BE49-F238E27FC236}">
                  <a16:creationId xmlns:a16="http://schemas.microsoft.com/office/drawing/2014/main" id="{8ABE0CA2-1F51-4D0F-B7F2-19270135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204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B0E1EBA9-7DFB-463C-A4C1-919A311D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214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Oval 243">
              <a:extLst>
                <a:ext uri="{FF2B5EF4-FFF2-40B4-BE49-F238E27FC236}">
                  <a16:creationId xmlns:a16="http://schemas.microsoft.com/office/drawing/2014/main" id="{7213D53E-4319-4ACE-BCBE-6473D44E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8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9C2E483F-ADCF-41CC-9DBE-AEBDFAA7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202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Oval 245">
              <a:extLst>
                <a:ext uri="{FF2B5EF4-FFF2-40B4-BE49-F238E27FC236}">
                  <a16:creationId xmlns:a16="http://schemas.microsoft.com/office/drawing/2014/main" id="{F4CE57BB-31AA-4B49-A1D7-33358C5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967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Oval 246">
              <a:extLst>
                <a:ext uri="{FF2B5EF4-FFF2-40B4-BE49-F238E27FC236}">
                  <a16:creationId xmlns:a16="http://schemas.microsoft.com/office/drawing/2014/main" id="{64FF323F-7D6D-45E2-812C-9C7A3D64A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91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Oval 247">
              <a:extLst>
                <a:ext uri="{FF2B5EF4-FFF2-40B4-BE49-F238E27FC236}">
                  <a16:creationId xmlns:a16="http://schemas.microsoft.com/office/drawing/2014/main" id="{4A490522-821D-4AF4-B975-4D6D2712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865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" name="Oval 248">
              <a:extLst>
                <a:ext uri="{FF2B5EF4-FFF2-40B4-BE49-F238E27FC236}">
                  <a16:creationId xmlns:a16="http://schemas.microsoft.com/office/drawing/2014/main" id="{CC827B05-F304-4263-8A07-A8FEFD90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1818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" name="Oval 249">
              <a:extLst>
                <a:ext uri="{FF2B5EF4-FFF2-40B4-BE49-F238E27FC236}">
                  <a16:creationId xmlns:a16="http://schemas.microsoft.com/office/drawing/2014/main" id="{9CEEF059-0872-4E2F-AFDD-D5D37447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76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B0ACBF5E-69DD-4FCC-B8D5-05690C9A3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738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" name="Oval 251">
              <a:extLst>
                <a:ext uri="{FF2B5EF4-FFF2-40B4-BE49-F238E27FC236}">
                  <a16:creationId xmlns:a16="http://schemas.microsoft.com/office/drawing/2014/main" id="{9E72B802-E2CA-457C-90FB-7FA0D5C3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702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" name="Oval 252">
              <a:extLst>
                <a:ext uri="{FF2B5EF4-FFF2-40B4-BE49-F238E27FC236}">
                  <a16:creationId xmlns:a16="http://schemas.microsoft.com/office/drawing/2014/main" id="{70F3D687-0691-42C9-BB3C-055F90B1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" name="Oval 253">
              <a:extLst>
                <a:ext uri="{FF2B5EF4-FFF2-40B4-BE49-F238E27FC236}">
                  <a16:creationId xmlns:a16="http://schemas.microsoft.com/office/drawing/2014/main" id="{130BE44F-D310-49E9-A8F2-94817FB4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65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" name="Oval 254">
              <a:extLst>
                <a:ext uri="{FF2B5EF4-FFF2-40B4-BE49-F238E27FC236}">
                  <a16:creationId xmlns:a16="http://schemas.microsoft.com/office/drawing/2014/main" id="{9E67EE7D-C264-4AF8-A13F-6FFCAC3B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630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" name="Oval 255">
              <a:extLst>
                <a:ext uri="{FF2B5EF4-FFF2-40B4-BE49-F238E27FC236}">
                  <a16:creationId xmlns:a16="http://schemas.microsoft.com/office/drawing/2014/main" id="{F24F927A-00B7-4943-8588-8A50F47C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613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330CC3A2-67D3-4DC0-90CB-2F7483D9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60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2" name="Oval 257">
              <a:extLst>
                <a:ext uri="{FF2B5EF4-FFF2-40B4-BE49-F238E27FC236}">
                  <a16:creationId xmlns:a16="http://schemas.microsoft.com/office/drawing/2014/main" id="{B54039C9-AFA1-4D0D-8A9E-94B15E47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1599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3" name="Oval 258">
              <a:extLst>
                <a:ext uri="{FF2B5EF4-FFF2-40B4-BE49-F238E27FC236}">
                  <a16:creationId xmlns:a16="http://schemas.microsoft.com/office/drawing/2014/main" id="{4B9C736F-E1C4-4E90-AF50-C1F714A5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160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4" name="Oval 259">
              <a:extLst>
                <a:ext uri="{FF2B5EF4-FFF2-40B4-BE49-F238E27FC236}">
                  <a16:creationId xmlns:a16="http://schemas.microsoft.com/office/drawing/2014/main" id="{CFD73C5D-3CD5-4ABC-880C-D093454C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0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5" name="Oval 260">
              <a:extLst>
                <a:ext uri="{FF2B5EF4-FFF2-40B4-BE49-F238E27FC236}">
                  <a16:creationId xmlns:a16="http://schemas.microsoft.com/office/drawing/2014/main" id="{DA6B1182-D7B3-4455-8E5B-1072032E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620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6" name="Oval 261">
              <a:extLst>
                <a:ext uri="{FF2B5EF4-FFF2-40B4-BE49-F238E27FC236}">
                  <a16:creationId xmlns:a16="http://schemas.microsoft.com/office/drawing/2014/main" id="{8BD3D4B8-3D47-4E7E-9801-E5296F45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638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7" name="Oval 262">
              <a:extLst>
                <a:ext uri="{FF2B5EF4-FFF2-40B4-BE49-F238E27FC236}">
                  <a16:creationId xmlns:a16="http://schemas.microsoft.com/office/drawing/2014/main" id="{0E5AE062-88A6-401C-8D33-69670EE5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657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8" name="Oval 263">
              <a:extLst>
                <a:ext uri="{FF2B5EF4-FFF2-40B4-BE49-F238E27FC236}">
                  <a16:creationId xmlns:a16="http://schemas.microsoft.com/office/drawing/2014/main" id="{B1FEB310-6655-4D73-9592-C944E36E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6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9" name="Oval 264">
              <a:extLst>
                <a:ext uri="{FF2B5EF4-FFF2-40B4-BE49-F238E27FC236}">
                  <a16:creationId xmlns:a16="http://schemas.microsoft.com/office/drawing/2014/main" id="{B78D72CA-65A6-4DBB-98FF-CEEA5BCA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719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0" name="Oval 265">
              <a:extLst>
                <a:ext uri="{FF2B5EF4-FFF2-40B4-BE49-F238E27FC236}">
                  <a16:creationId xmlns:a16="http://schemas.microsoft.com/office/drawing/2014/main" id="{6A8F98B7-9370-4883-8FC9-989AB869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754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1" name="Oval 266">
              <a:extLst>
                <a:ext uri="{FF2B5EF4-FFF2-40B4-BE49-F238E27FC236}">
                  <a16:creationId xmlns:a16="http://schemas.microsoft.com/office/drawing/2014/main" id="{8B2265CF-9D1C-47FE-BA8C-A8EC4755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97"/>
              <a:ext cx="13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2" name="Oval 267">
              <a:extLst>
                <a:ext uri="{FF2B5EF4-FFF2-40B4-BE49-F238E27FC236}">
                  <a16:creationId xmlns:a16="http://schemas.microsoft.com/office/drawing/2014/main" id="{060D5057-B6D5-4CC6-AC08-B765C749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838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3" name="Oval 268">
              <a:extLst>
                <a:ext uri="{FF2B5EF4-FFF2-40B4-BE49-F238E27FC236}">
                  <a16:creationId xmlns:a16="http://schemas.microsoft.com/office/drawing/2014/main" id="{AD554A09-B58C-4CB0-9B59-9B1E938B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886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4" name="Oval 269">
              <a:extLst>
                <a:ext uri="{FF2B5EF4-FFF2-40B4-BE49-F238E27FC236}">
                  <a16:creationId xmlns:a16="http://schemas.microsoft.com/office/drawing/2014/main" id="{46537406-38F9-493F-849B-44AAFA2F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939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5" name="Oval 270">
              <a:extLst>
                <a:ext uri="{FF2B5EF4-FFF2-40B4-BE49-F238E27FC236}">
                  <a16:creationId xmlns:a16="http://schemas.microsoft.com/office/drawing/2014/main" id="{F00FEB62-F816-4133-8C73-9AAFA206C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995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6" name="Oval 271">
              <a:extLst>
                <a:ext uri="{FF2B5EF4-FFF2-40B4-BE49-F238E27FC236}">
                  <a16:creationId xmlns:a16="http://schemas.microsoft.com/office/drawing/2014/main" id="{C0B9DE04-7B65-4C69-A7DA-3B1DFA106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05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7" name="Oval 272">
              <a:extLst>
                <a:ext uri="{FF2B5EF4-FFF2-40B4-BE49-F238E27FC236}">
                  <a16:creationId xmlns:a16="http://schemas.microsoft.com/office/drawing/2014/main" id="{A4352A84-B090-4DE3-845F-0A7282ED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09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8" name="Oval 273">
              <a:extLst>
                <a:ext uri="{FF2B5EF4-FFF2-40B4-BE49-F238E27FC236}">
                  <a16:creationId xmlns:a16="http://schemas.microsoft.com/office/drawing/2014/main" id="{6C8D65A5-4ACF-48A5-9C67-9FAF54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168"/>
              <a:ext cx="21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9" name="Oval 274">
              <a:extLst>
                <a:ext uri="{FF2B5EF4-FFF2-40B4-BE49-F238E27FC236}">
                  <a16:creationId xmlns:a16="http://schemas.microsoft.com/office/drawing/2014/main" id="{63B95924-3FC9-47F3-9C24-264CBB9F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230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0" name="Oval 275">
              <a:extLst>
                <a:ext uri="{FF2B5EF4-FFF2-40B4-BE49-F238E27FC236}">
                  <a16:creationId xmlns:a16="http://schemas.microsoft.com/office/drawing/2014/main" id="{7D4967BD-0AF2-4BBC-98BB-3DD12DEC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2292"/>
              <a:ext cx="26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1" name="Oval 276">
              <a:extLst>
                <a:ext uri="{FF2B5EF4-FFF2-40B4-BE49-F238E27FC236}">
                  <a16:creationId xmlns:a16="http://schemas.microsoft.com/office/drawing/2014/main" id="{7292BFC7-02EF-444B-9777-06CF157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364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2" name="Oval 277">
              <a:extLst>
                <a:ext uri="{FF2B5EF4-FFF2-40B4-BE49-F238E27FC236}">
                  <a16:creationId xmlns:a16="http://schemas.microsoft.com/office/drawing/2014/main" id="{2C03CFBA-B901-4B4E-AC1B-16FDBD1D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424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3" name="Oval 278">
              <a:extLst>
                <a:ext uri="{FF2B5EF4-FFF2-40B4-BE49-F238E27FC236}">
                  <a16:creationId xmlns:a16="http://schemas.microsoft.com/office/drawing/2014/main" id="{2666C89C-4F40-4994-A466-8038E53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48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4" name="Oval 279">
              <a:extLst>
                <a:ext uri="{FF2B5EF4-FFF2-40B4-BE49-F238E27FC236}">
                  <a16:creationId xmlns:a16="http://schemas.microsoft.com/office/drawing/2014/main" id="{748780DC-8007-440E-9ACE-F061E1D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51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5" name="Oval 280">
              <a:extLst>
                <a:ext uri="{FF2B5EF4-FFF2-40B4-BE49-F238E27FC236}">
                  <a16:creationId xmlns:a16="http://schemas.microsoft.com/office/drawing/2014/main" id="{FF3CB5A3-76F4-4A6A-82D4-7F5BADDE2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4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6" name="Oval 281">
              <a:extLst>
                <a:ext uri="{FF2B5EF4-FFF2-40B4-BE49-F238E27FC236}">
                  <a16:creationId xmlns:a16="http://schemas.microsoft.com/office/drawing/2014/main" id="{551D10A9-342F-48AC-9BDC-28BCF00E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2672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7" name="Oval 282">
              <a:extLst>
                <a:ext uri="{FF2B5EF4-FFF2-40B4-BE49-F238E27FC236}">
                  <a16:creationId xmlns:a16="http://schemas.microsoft.com/office/drawing/2014/main" id="{5E1EC47D-A0D0-45A2-8B0F-D1B53D02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73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8" name="Oval 283">
              <a:extLst>
                <a:ext uri="{FF2B5EF4-FFF2-40B4-BE49-F238E27FC236}">
                  <a16:creationId xmlns:a16="http://schemas.microsoft.com/office/drawing/2014/main" id="{8092D752-8642-475D-ADD3-91FCA613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27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9" name="Oval 284">
              <a:extLst>
                <a:ext uri="{FF2B5EF4-FFF2-40B4-BE49-F238E27FC236}">
                  <a16:creationId xmlns:a16="http://schemas.microsoft.com/office/drawing/2014/main" id="{F20CF4E6-B2E1-4CB2-B082-C44E40CE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83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0" name="Oval 285">
              <a:extLst>
                <a:ext uri="{FF2B5EF4-FFF2-40B4-BE49-F238E27FC236}">
                  <a16:creationId xmlns:a16="http://schemas.microsoft.com/office/drawing/2014/main" id="{B75D44F3-8F4E-4A38-A523-1524AF364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89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1" name="Oval 286">
              <a:extLst>
                <a:ext uri="{FF2B5EF4-FFF2-40B4-BE49-F238E27FC236}">
                  <a16:creationId xmlns:a16="http://schemas.microsoft.com/office/drawing/2014/main" id="{07A0F81F-2AED-4EEF-A2B1-CB225CC7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937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2" name="Oval 287">
              <a:extLst>
                <a:ext uri="{FF2B5EF4-FFF2-40B4-BE49-F238E27FC236}">
                  <a16:creationId xmlns:a16="http://schemas.microsoft.com/office/drawing/2014/main" id="{2EE66E8D-8747-48FE-8D68-B70B7DF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2980"/>
              <a:ext cx="11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3" name="Oval 288">
              <a:extLst>
                <a:ext uri="{FF2B5EF4-FFF2-40B4-BE49-F238E27FC236}">
                  <a16:creationId xmlns:a16="http://schemas.microsoft.com/office/drawing/2014/main" id="{1BD8A9A6-AC76-4D1B-BC7A-78584DF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301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4" name="Oval 289">
              <a:extLst>
                <a:ext uri="{FF2B5EF4-FFF2-40B4-BE49-F238E27FC236}">
                  <a16:creationId xmlns:a16="http://schemas.microsoft.com/office/drawing/2014/main" id="{969EA3F1-C645-4D93-8BB9-97E9D053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305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5" name="Oval 290">
              <a:extLst>
                <a:ext uri="{FF2B5EF4-FFF2-40B4-BE49-F238E27FC236}">
                  <a16:creationId xmlns:a16="http://schemas.microsoft.com/office/drawing/2014/main" id="{4A55479B-41A9-4D67-B95B-FDFA49DD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87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6" name="Oval 291">
              <a:extLst>
                <a:ext uri="{FF2B5EF4-FFF2-40B4-BE49-F238E27FC236}">
                  <a16:creationId xmlns:a16="http://schemas.microsoft.com/office/drawing/2014/main" id="{559D9108-35E7-4507-AA1F-FB3D7775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112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7" name="Oval 292">
              <a:extLst>
                <a:ext uri="{FF2B5EF4-FFF2-40B4-BE49-F238E27FC236}">
                  <a16:creationId xmlns:a16="http://schemas.microsoft.com/office/drawing/2014/main" id="{BE6F3638-2717-429F-B553-FD07E9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3135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8" name="Oval 293">
              <a:extLst>
                <a:ext uri="{FF2B5EF4-FFF2-40B4-BE49-F238E27FC236}">
                  <a16:creationId xmlns:a16="http://schemas.microsoft.com/office/drawing/2014/main" id="{D93CBD32-0939-4C60-A5CE-5212034C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151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9" name="Oval 294">
              <a:extLst>
                <a:ext uri="{FF2B5EF4-FFF2-40B4-BE49-F238E27FC236}">
                  <a16:creationId xmlns:a16="http://schemas.microsoft.com/office/drawing/2014/main" id="{3FCD6DE3-4807-4A6F-A9CC-D119B44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6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0" name="Oval 295">
              <a:extLst>
                <a:ext uri="{FF2B5EF4-FFF2-40B4-BE49-F238E27FC236}">
                  <a16:creationId xmlns:a16="http://schemas.microsoft.com/office/drawing/2014/main" id="{9D51A243-776C-4850-8DBA-86C46517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" y="317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1" name="Oval 296">
              <a:extLst>
                <a:ext uri="{FF2B5EF4-FFF2-40B4-BE49-F238E27FC236}">
                  <a16:creationId xmlns:a16="http://schemas.microsoft.com/office/drawing/2014/main" id="{257494B4-2BC4-4C7F-A35E-9434AE97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176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2" name="Oval 297">
              <a:extLst>
                <a:ext uri="{FF2B5EF4-FFF2-40B4-BE49-F238E27FC236}">
                  <a16:creationId xmlns:a16="http://schemas.microsoft.com/office/drawing/2014/main" id="{6B1F7743-041D-4C61-B529-A9656242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17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3" name="Oval 298">
              <a:extLst>
                <a:ext uri="{FF2B5EF4-FFF2-40B4-BE49-F238E27FC236}">
                  <a16:creationId xmlns:a16="http://schemas.microsoft.com/office/drawing/2014/main" id="{52794695-5512-4116-B308-85B1EC1DD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164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4" name="Oval 299">
              <a:extLst>
                <a:ext uri="{FF2B5EF4-FFF2-40B4-BE49-F238E27FC236}">
                  <a16:creationId xmlns:a16="http://schemas.microsoft.com/office/drawing/2014/main" id="{79F55E0C-4249-4AEE-A9B9-8698CD0D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3152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5" name="Oval 300">
              <a:extLst>
                <a:ext uri="{FF2B5EF4-FFF2-40B4-BE49-F238E27FC236}">
                  <a16:creationId xmlns:a16="http://schemas.microsoft.com/office/drawing/2014/main" id="{DA3350B4-4A5A-40CB-B3F8-CCEFA3D8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13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6" name="Oval 301">
              <a:extLst>
                <a:ext uri="{FF2B5EF4-FFF2-40B4-BE49-F238E27FC236}">
                  <a16:creationId xmlns:a16="http://schemas.microsoft.com/office/drawing/2014/main" id="{DCB07D36-01E5-442B-9E3C-A419828CE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11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7" name="Oval 302">
              <a:extLst>
                <a:ext uri="{FF2B5EF4-FFF2-40B4-BE49-F238E27FC236}">
                  <a16:creationId xmlns:a16="http://schemas.microsoft.com/office/drawing/2014/main" id="{3DFF6D1D-2582-4827-A54C-B6C9524A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3088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8" name="Oval 303">
              <a:extLst>
                <a:ext uri="{FF2B5EF4-FFF2-40B4-BE49-F238E27FC236}">
                  <a16:creationId xmlns:a16="http://schemas.microsoft.com/office/drawing/2014/main" id="{DECB24D4-3B38-4FA0-8653-FAC364BD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305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9" name="Oval 304">
              <a:extLst>
                <a:ext uri="{FF2B5EF4-FFF2-40B4-BE49-F238E27FC236}">
                  <a16:creationId xmlns:a16="http://schemas.microsoft.com/office/drawing/2014/main" id="{5114219B-680B-42F0-A037-B4D0A9BC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302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0" name="Oval 305">
              <a:extLst>
                <a:ext uri="{FF2B5EF4-FFF2-40B4-BE49-F238E27FC236}">
                  <a16:creationId xmlns:a16="http://schemas.microsoft.com/office/drawing/2014/main" id="{CA61CDD6-CA7F-43EC-8C35-4EC297B7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98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1" name="Oval 306">
              <a:extLst>
                <a:ext uri="{FF2B5EF4-FFF2-40B4-BE49-F238E27FC236}">
                  <a16:creationId xmlns:a16="http://schemas.microsoft.com/office/drawing/2014/main" id="{611DE456-09E2-483A-9E0B-996ED02C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93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2" name="Oval 307">
              <a:extLst>
                <a:ext uri="{FF2B5EF4-FFF2-40B4-BE49-F238E27FC236}">
                  <a16:creationId xmlns:a16="http://schemas.microsoft.com/office/drawing/2014/main" id="{D6101112-510D-4B3D-B50C-9F40E5A5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89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3" name="Oval 308">
              <a:extLst>
                <a:ext uri="{FF2B5EF4-FFF2-40B4-BE49-F238E27FC236}">
                  <a16:creationId xmlns:a16="http://schemas.microsoft.com/office/drawing/2014/main" id="{D9E7C247-1D58-4716-A594-F7B8D69D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2841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4" name="Oval 309">
              <a:extLst>
                <a:ext uri="{FF2B5EF4-FFF2-40B4-BE49-F238E27FC236}">
                  <a16:creationId xmlns:a16="http://schemas.microsoft.com/office/drawing/2014/main" id="{D4752FFB-D150-47B1-AA60-8EE2023AE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278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5" name="Oval 310">
              <a:extLst>
                <a:ext uri="{FF2B5EF4-FFF2-40B4-BE49-F238E27FC236}">
                  <a16:creationId xmlns:a16="http://schemas.microsoft.com/office/drawing/2014/main" id="{D96A6C7F-8AD0-4296-81F2-644EEF65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273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6" name="Oval 311">
              <a:extLst>
                <a:ext uri="{FF2B5EF4-FFF2-40B4-BE49-F238E27FC236}">
                  <a16:creationId xmlns:a16="http://schemas.microsoft.com/office/drawing/2014/main" id="{069493F5-9808-4730-8D23-73A5A363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67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7" name="Oval 312">
              <a:extLst>
                <a:ext uri="{FF2B5EF4-FFF2-40B4-BE49-F238E27FC236}">
                  <a16:creationId xmlns:a16="http://schemas.microsoft.com/office/drawing/2014/main" id="{33BF75F9-B5AC-4AAB-9370-E86E262E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616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8" name="Oval 313">
              <a:extLst>
                <a:ext uri="{FF2B5EF4-FFF2-40B4-BE49-F238E27FC236}">
                  <a16:creationId xmlns:a16="http://schemas.microsoft.com/office/drawing/2014/main" id="{DEEC21A4-CCEA-44E9-B8C1-81721FF8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55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9" name="Oval 314">
              <a:extLst>
                <a:ext uri="{FF2B5EF4-FFF2-40B4-BE49-F238E27FC236}">
                  <a16:creationId xmlns:a16="http://schemas.microsoft.com/office/drawing/2014/main" id="{D08669B6-2F3F-45C1-ADEB-5594D4BBA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491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0" name="Oval 315">
              <a:extLst>
                <a:ext uri="{FF2B5EF4-FFF2-40B4-BE49-F238E27FC236}">
                  <a16:creationId xmlns:a16="http://schemas.microsoft.com/office/drawing/2014/main" id="{39A9A398-0233-4AEC-B788-1B3C68368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428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1" name="Oval 316">
              <a:extLst>
                <a:ext uri="{FF2B5EF4-FFF2-40B4-BE49-F238E27FC236}">
                  <a16:creationId xmlns:a16="http://schemas.microsoft.com/office/drawing/2014/main" id="{C32157C0-78A0-4CBB-9931-126EA4F5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236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2" name="Oval 317">
              <a:extLst>
                <a:ext uri="{FF2B5EF4-FFF2-40B4-BE49-F238E27FC236}">
                  <a16:creationId xmlns:a16="http://schemas.microsoft.com/office/drawing/2014/main" id="{67E2CF06-6A7C-4401-9ED7-89170242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300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3" name="Oval 318">
              <a:extLst>
                <a:ext uri="{FF2B5EF4-FFF2-40B4-BE49-F238E27FC236}">
                  <a16:creationId xmlns:a16="http://schemas.microsoft.com/office/drawing/2014/main" id="{8EA79703-C3BE-441D-A51E-9D66378C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238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4" name="Oval 319">
              <a:extLst>
                <a:ext uri="{FF2B5EF4-FFF2-40B4-BE49-F238E27FC236}">
                  <a16:creationId xmlns:a16="http://schemas.microsoft.com/office/drawing/2014/main" id="{F53217F7-7FAA-4101-B72F-433032A1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1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5" name="Oval 320">
              <a:extLst>
                <a:ext uri="{FF2B5EF4-FFF2-40B4-BE49-F238E27FC236}">
                  <a16:creationId xmlns:a16="http://schemas.microsoft.com/office/drawing/2014/main" id="{560055EB-D9E2-4845-BA22-97128300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11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6" name="Oval 321">
              <a:extLst>
                <a:ext uri="{FF2B5EF4-FFF2-40B4-BE49-F238E27FC236}">
                  <a16:creationId xmlns:a16="http://schemas.microsoft.com/office/drawing/2014/main" id="{979A7DD4-F0E9-4E8B-A34E-E17D0EDB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054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7" name="Oval 322">
              <a:extLst>
                <a:ext uri="{FF2B5EF4-FFF2-40B4-BE49-F238E27FC236}">
                  <a16:creationId xmlns:a16="http://schemas.microsoft.com/office/drawing/2014/main" id="{F7F1DBCD-CC9E-45F4-A7CD-A9CF574D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99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8" name="Oval 323">
              <a:extLst>
                <a:ext uri="{FF2B5EF4-FFF2-40B4-BE49-F238E27FC236}">
                  <a16:creationId xmlns:a16="http://schemas.microsoft.com/office/drawing/2014/main" id="{8835C4DB-9A99-48E6-BC86-1011A2EA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94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9" name="Oval 324">
              <a:extLst>
                <a:ext uri="{FF2B5EF4-FFF2-40B4-BE49-F238E27FC236}">
                  <a16:creationId xmlns:a16="http://schemas.microsoft.com/office/drawing/2014/main" id="{ADF80DF8-2EE6-4621-A4AA-AD92265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88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0" name="Oval 325">
              <a:extLst>
                <a:ext uri="{FF2B5EF4-FFF2-40B4-BE49-F238E27FC236}">
                  <a16:creationId xmlns:a16="http://schemas.microsoft.com/office/drawing/2014/main" id="{CA98D8FD-0AA5-4404-B8D5-D3073E95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1" name="Oval 326">
              <a:extLst>
                <a:ext uri="{FF2B5EF4-FFF2-40B4-BE49-F238E27FC236}">
                  <a16:creationId xmlns:a16="http://schemas.microsoft.com/office/drawing/2014/main" id="{BFF7EE2A-7264-4EDD-B94D-8DFAAB69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791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2" name="Oval 327">
              <a:extLst>
                <a:ext uri="{FF2B5EF4-FFF2-40B4-BE49-F238E27FC236}">
                  <a16:creationId xmlns:a16="http://schemas.microsoft.com/office/drawing/2014/main" id="{77DCF9D1-A23A-44DB-B202-B26536AF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74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3" name="Oval 328">
              <a:extLst>
                <a:ext uri="{FF2B5EF4-FFF2-40B4-BE49-F238E27FC236}">
                  <a16:creationId xmlns:a16="http://schemas.microsoft.com/office/drawing/2014/main" id="{8DF255A9-9CEE-4945-B092-4A8E93C3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708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4" name="Oval 329">
              <a:extLst>
                <a:ext uri="{FF2B5EF4-FFF2-40B4-BE49-F238E27FC236}">
                  <a16:creationId xmlns:a16="http://schemas.microsoft.com/office/drawing/2014/main" id="{E694825D-9C39-4825-A592-8DD9F6FED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7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5" name="Oval 330">
              <a:extLst>
                <a:ext uri="{FF2B5EF4-FFF2-40B4-BE49-F238E27FC236}">
                  <a16:creationId xmlns:a16="http://schemas.microsoft.com/office/drawing/2014/main" id="{D4C277F0-279A-4A12-BF2E-573F49D6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641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6" name="Oval 331">
              <a:extLst>
                <a:ext uri="{FF2B5EF4-FFF2-40B4-BE49-F238E27FC236}">
                  <a16:creationId xmlns:a16="http://schemas.microsoft.com/office/drawing/2014/main" id="{B3A5E7E6-E45D-4F6F-8C99-A91980B6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615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7" name="Oval 332">
              <a:extLst>
                <a:ext uri="{FF2B5EF4-FFF2-40B4-BE49-F238E27FC236}">
                  <a16:creationId xmlns:a16="http://schemas.microsoft.com/office/drawing/2014/main" id="{440CEDDF-97D2-4A4D-A8D3-E22EDB43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593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8" name="Oval 333">
              <a:extLst>
                <a:ext uri="{FF2B5EF4-FFF2-40B4-BE49-F238E27FC236}">
                  <a16:creationId xmlns:a16="http://schemas.microsoft.com/office/drawing/2014/main" id="{594B5077-16F3-4CC1-AC33-90607876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9" name="Oval 334">
              <a:extLst>
                <a:ext uri="{FF2B5EF4-FFF2-40B4-BE49-F238E27FC236}">
                  <a16:creationId xmlns:a16="http://schemas.microsoft.com/office/drawing/2014/main" id="{8DAA6C63-924C-4A52-A90A-2E1CF61E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56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0" name="Oval 335">
              <a:extLst>
                <a:ext uri="{FF2B5EF4-FFF2-40B4-BE49-F238E27FC236}">
                  <a16:creationId xmlns:a16="http://schemas.microsoft.com/office/drawing/2014/main" id="{035A1A6E-782E-40A4-A61A-2DA58F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555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1" name="Oval 336">
              <a:extLst>
                <a:ext uri="{FF2B5EF4-FFF2-40B4-BE49-F238E27FC236}">
                  <a16:creationId xmlns:a16="http://schemas.microsoft.com/office/drawing/2014/main" id="{10B6922E-4701-43E6-8DDE-AA9A737C4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552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2" name="Oval 337">
              <a:extLst>
                <a:ext uri="{FF2B5EF4-FFF2-40B4-BE49-F238E27FC236}">
                  <a16:creationId xmlns:a16="http://schemas.microsoft.com/office/drawing/2014/main" id="{6EA77592-B6E1-4BBC-87A6-71D77DB9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55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3" name="Oval 338">
              <a:extLst>
                <a:ext uri="{FF2B5EF4-FFF2-40B4-BE49-F238E27FC236}">
                  <a16:creationId xmlns:a16="http://schemas.microsoft.com/office/drawing/2014/main" id="{29DEB158-82D1-4F82-8455-EE97F54A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" y="1562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4" name="Oval 339">
              <a:extLst>
                <a:ext uri="{FF2B5EF4-FFF2-40B4-BE49-F238E27FC236}">
                  <a16:creationId xmlns:a16="http://schemas.microsoft.com/office/drawing/2014/main" id="{55BA58FA-98DA-4143-8484-3D200A91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575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5" name="Oval 340">
              <a:extLst>
                <a:ext uri="{FF2B5EF4-FFF2-40B4-BE49-F238E27FC236}">
                  <a16:creationId xmlns:a16="http://schemas.microsoft.com/office/drawing/2014/main" id="{58A65214-8B86-49CE-A684-65302B76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593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6" name="Oval 341">
              <a:extLst>
                <a:ext uri="{FF2B5EF4-FFF2-40B4-BE49-F238E27FC236}">
                  <a16:creationId xmlns:a16="http://schemas.microsoft.com/office/drawing/2014/main" id="{4CC8C68E-B6C6-400A-82F0-AE2715869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614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7" name="Oval 342">
              <a:extLst>
                <a:ext uri="{FF2B5EF4-FFF2-40B4-BE49-F238E27FC236}">
                  <a16:creationId xmlns:a16="http://schemas.microsoft.com/office/drawing/2014/main" id="{4AABEA01-7995-47D5-A97A-27AD521C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64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8" name="Oval 343">
              <a:extLst>
                <a:ext uri="{FF2B5EF4-FFF2-40B4-BE49-F238E27FC236}">
                  <a16:creationId xmlns:a16="http://schemas.microsoft.com/office/drawing/2014/main" id="{5AB44888-4597-4A63-86A7-627E05CD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67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9" name="Oval 344">
              <a:extLst>
                <a:ext uri="{FF2B5EF4-FFF2-40B4-BE49-F238E27FC236}">
                  <a16:creationId xmlns:a16="http://schemas.microsoft.com/office/drawing/2014/main" id="{0570E493-0710-4A45-8C89-74124750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06"/>
              <a:ext cx="10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0" name="Oval 345">
              <a:extLst>
                <a:ext uri="{FF2B5EF4-FFF2-40B4-BE49-F238E27FC236}">
                  <a16:creationId xmlns:a16="http://schemas.microsoft.com/office/drawing/2014/main" id="{964BE5D1-910D-4FFA-A2E6-36EED0EE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74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1" name="Oval 346">
              <a:extLst>
                <a:ext uri="{FF2B5EF4-FFF2-40B4-BE49-F238E27FC236}">
                  <a16:creationId xmlns:a16="http://schemas.microsoft.com/office/drawing/2014/main" id="{54B64426-754D-4CA9-90A7-B9E064FF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79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2" name="Oval 347">
              <a:extLst>
                <a:ext uri="{FF2B5EF4-FFF2-40B4-BE49-F238E27FC236}">
                  <a16:creationId xmlns:a16="http://schemas.microsoft.com/office/drawing/2014/main" id="{6DE4FF5A-5DDF-4DDA-B67D-F91E450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3" name="Oval 348">
              <a:extLst>
                <a:ext uri="{FF2B5EF4-FFF2-40B4-BE49-F238E27FC236}">
                  <a16:creationId xmlns:a16="http://schemas.microsoft.com/office/drawing/2014/main" id="{1D916F1C-E9FB-4D11-AA70-40F680CE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885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4" name="Oval 349">
              <a:extLst>
                <a:ext uri="{FF2B5EF4-FFF2-40B4-BE49-F238E27FC236}">
                  <a16:creationId xmlns:a16="http://schemas.microsoft.com/office/drawing/2014/main" id="{F45FEBC8-2570-43EF-A324-C22DCBB5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939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5" name="Oval 350">
              <a:extLst>
                <a:ext uri="{FF2B5EF4-FFF2-40B4-BE49-F238E27FC236}">
                  <a16:creationId xmlns:a16="http://schemas.microsoft.com/office/drawing/2014/main" id="{A7AE4896-7A7A-4E05-9613-6251295F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996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6" name="Oval 351">
              <a:extLst>
                <a:ext uri="{FF2B5EF4-FFF2-40B4-BE49-F238E27FC236}">
                  <a16:creationId xmlns:a16="http://schemas.microsoft.com/office/drawing/2014/main" id="{A1B57800-43A1-4A88-8C53-BF278D8D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05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7" name="Oval 352">
              <a:extLst>
                <a:ext uri="{FF2B5EF4-FFF2-40B4-BE49-F238E27FC236}">
                  <a16:creationId xmlns:a16="http://schemas.microsoft.com/office/drawing/2014/main" id="{5EA2E1A4-D333-4031-B8E8-66FADD45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113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8" name="Oval 353">
              <a:extLst>
                <a:ext uri="{FF2B5EF4-FFF2-40B4-BE49-F238E27FC236}">
                  <a16:creationId xmlns:a16="http://schemas.microsoft.com/office/drawing/2014/main" id="{F8D51645-2D28-4420-B6E1-865CA3DB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73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9" name="Oval 354">
              <a:extLst>
                <a:ext uri="{FF2B5EF4-FFF2-40B4-BE49-F238E27FC236}">
                  <a16:creationId xmlns:a16="http://schemas.microsoft.com/office/drawing/2014/main" id="{85353C99-D4FC-4120-B0AD-810B3A75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23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0" name="Oval 355">
              <a:extLst>
                <a:ext uri="{FF2B5EF4-FFF2-40B4-BE49-F238E27FC236}">
                  <a16:creationId xmlns:a16="http://schemas.microsoft.com/office/drawing/2014/main" id="{0B174578-1A5E-45C6-91A8-F1FCBF3C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97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9" y="1346126"/>
            <a:ext cx="1955269" cy="1953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Arquitetura</a:t>
            </a:r>
            <a:r>
              <a:rPr lang="en-US" dirty="0"/>
              <a:t> do HPCC Systems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7B2DD-F53B-480E-A1D5-7B1F3B95E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50365" y="1987963"/>
            <a:ext cx="120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Big Data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2618906" y="2306413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2436455" y="2307533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9" name="Freeform 5"/>
          <p:cNvSpPr>
            <a:spLocks/>
          </p:cNvSpPr>
          <p:nvPr/>
        </p:nvSpPr>
        <p:spPr bwMode="auto">
          <a:xfrm>
            <a:off x="5030793" y="2107007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 rot="17875279">
            <a:off x="5523974" y="3067739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3724721" flipH="1">
            <a:off x="4726835" y="3075988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5" name="TextBox 54"/>
          <p:cNvSpPr txBox="1"/>
          <p:nvPr/>
        </p:nvSpPr>
        <p:spPr>
          <a:xfrm>
            <a:off x="4613042" y="3497853"/>
            <a:ext cx="120723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ECL</a:t>
            </a:r>
          </a:p>
          <a:p>
            <a:pPr algn="ctr"/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Linguagem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programação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2538005" y="3824196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9" name="TextBox 58"/>
          <p:cNvSpPr txBox="1"/>
          <p:nvPr/>
        </p:nvSpPr>
        <p:spPr>
          <a:xfrm>
            <a:off x="232174" y="3594599"/>
            <a:ext cx="159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Programador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209926" y="1267663"/>
            <a:ext cx="1757363" cy="1757363"/>
            <a:chOff x="4279901" y="1711325"/>
            <a:chExt cx="2343150" cy="2343150"/>
          </a:xfrm>
        </p:grpSpPr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79901" y="1711325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6289676" y="2200275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469732" y="1347436"/>
            <a:ext cx="1683544" cy="1679972"/>
            <a:chOff x="7292976" y="1817688"/>
            <a:chExt cx="2244725" cy="2239963"/>
          </a:xfrm>
        </p:grpSpPr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292976" y="1817688"/>
              <a:ext cx="2244725" cy="2239963"/>
            </a:xfrm>
            <a:custGeom>
              <a:avLst/>
              <a:gdLst>
                <a:gd name="T0" fmla="*/ 874 w 1774"/>
                <a:gd name="T1" fmla="*/ 1770 h 1770"/>
                <a:gd name="T2" fmla="*/ 837 w 1774"/>
                <a:gd name="T3" fmla="*/ 1769 h 1770"/>
                <a:gd name="T4" fmla="*/ 3 w 1774"/>
                <a:gd name="T5" fmla="*/ 1030 h 1770"/>
                <a:gd name="T6" fmla="*/ 31 w 1774"/>
                <a:gd name="T7" fmla="*/ 991 h 1770"/>
                <a:gd name="T8" fmla="*/ 70 w 1774"/>
                <a:gd name="T9" fmla="*/ 1019 h 1770"/>
                <a:gd name="T10" fmla="*/ 840 w 1774"/>
                <a:gd name="T11" fmla="*/ 1701 h 1770"/>
                <a:gd name="T12" fmla="*/ 1686 w 1774"/>
                <a:gd name="T13" fmla="*/ 921 h 1770"/>
                <a:gd name="T14" fmla="*/ 906 w 1774"/>
                <a:gd name="T15" fmla="*/ 75 h 1770"/>
                <a:gd name="T16" fmla="*/ 450 w 1774"/>
                <a:gd name="T17" fmla="*/ 193 h 1770"/>
                <a:gd name="T18" fmla="*/ 403 w 1774"/>
                <a:gd name="T19" fmla="*/ 182 h 1770"/>
                <a:gd name="T20" fmla="*/ 414 w 1774"/>
                <a:gd name="T21" fmla="*/ 135 h 1770"/>
                <a:gd name="T22" fmla="*/ 909 w 1774"/>
                <a:gd name="T23" fmla="*/ 7 h 1770"/>
                <a:gd name="T24" fmla="*/ 1754 w 1774"/>
                <a:gd name="T25" fmla="*/ 924 h 1770"/>
                <a:gd name="T26" fmla="*/ 874 w 1774"/>
                <a:gd name="T27" fmla="*/ 177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74" h="1770">
                  <a:moveTo>
                    <a:pt x="874" y="1770"/>
                  </a:moveTo>
                  <a:cubicBezTo>
                    <a:pt x="861" y="1770"/>
                    <a:pt x="849" y="1769"/>
                    <a:pt x="837" y="1769"/>
                  </a:cubicBezTo>
                  <a:cubicBezTo>
                    <a:pt x="420" y="1752"/>
                    <a:pt x="69" y="1441"/>
                    <a:pt x="3" y="1030"/>
                  </a:cubicBezTo>
                  <a:cubicBezTo>
                    <a:pt x="0" y="1011"/>
                    <a:pt x="12" y="994"/>
                    <a:pt x="31" y="991"/>
                  </a:cubicBezTo>
                  <a:cubicBezTo>
                    <a:pt x="49" y="988"/>
                    <a:pt x="67" y="1001"/>
                    <a:pt x="70" y="1019"/>
                  </a:cubicBezTo>
                  <a:cubicBezTo>
                    <a:pt x="131" y="1399"/>
                    <a:pt x="455" y="1686"/>
                    <a:pt x="840" y="1701"/>
                  </a:cubicBezTo>
                  <a:cubicBezTo>
                    <a:pt x="1288" y="1720"/>
                    <a:pt x="1668" y="1370"/>
                    <a:pt x="1686" y="921"/>
                  </a:cubicBezTo>
                  <a:cubicBezTo>
                    <a:pt x="1705" y="473"/>
                    <a:pt x="1355" y="93"/>
                    <a:pt x="906" y="75"/>
                  </a:cubicBezTo>
                  <a:cubicBezTo>
                    <a:pt x="745" y="68"/>
                    <a:pt x="587" y="109"/>
                    <a:pt x="450" y="193"/>
                  </a:cubicBezTo>
                  <a:cubicBezTo>
                    <a:pt x="434" y="203"/>
                    <a:pt x="413" y="198"/>
                    <a:pt x="403" y="182"/>
                  </a:cubicBezTo>
                  <a:cubicBezTo>
                    <a:pt x="393" y="166"/>
                    <a:pt x="398" y="145"/>
                    <a:pt x="414" y="135"/>
                  </a:cubicBezTo>
                  <a:cubicBezTo>
                    <a:pt x="563" y="44"/>
                    <a:pt x="734" y="0"/>
                    <a:pt x="909" y="7"/>
                  </a:cubicBezTo>
                  <a:cubicBezTo>
                    <a:pt x="1395" y="27"/>
                    <a:pt x="1774" y="439"/>
                    <a:pt x="1754" y="924"/>
                  </a:cubicBezTo>
                  <a:cubicBezTo>
                    <a:pt x="1735" y="1398"/>
                    <a:pt x="1343" y="1770"/>
                    <a:pt x="874" y="1770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7292976" y="2203450"/>
              <a:ext cx="331788" cy="604838"/>
            </a:xfrm>
            <a:custGeom>
              <a:avLst/>
              <a:gdLst>
                <a:gd name="T0" fmla="*/ 37 w 263"/>
                <a:gd name="T1" fmla="*/ 479 h 479"/>
                <a:gd name="T2" fmla="*/ 31 w 263"/>
                <a:gd name="T3" fmla="*/ 479 h 479"/>
                <a:gd name="T4" fmla="*/ 3 w 263"/>
                <a:gd name="T5" fmla="*/ 440 h 479"/>
                <a:gd name="T6" fmla="*/ 199 w 263"/>
                <a:gd name="T7" fmla="*/ 16 h 479"/>
                <a:gd name="T8" fmla="*/ 247 w 263"/>
                <a:gd name="T9" fmla="*/ 12 h 479"/>
                <a:gd name="T10" fmla="*/ 251 w 263"/>
                <a:gd name="T11" fmla="*/ 60 h 479"/>
                <a:gd name="T12" fmla="*/ 70 w 263"/>
                <a:gd name="T13" fmla="*/ 451 h 479"/>
                <a:gd name="T14" fmla="*/ 37 w 263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479">
                  <a:moveTo>
                    <a:pt x="37" y="479"/>
                  </a:moveTo>
                  <a:cubicBezTo>
                    <a:pt x="35" y="479"/>
                    <a:pt x="33" y="479"/>
                    <a:pt x="31" y="479"/>
                  </a:cubicBezTo>
                  <a:cubicBezTo>
                    <a:pt x="13" y="475"/>
                    <a:pt x="0" y="458"/>
                    <a:pt x="3" y="440"/>
                  </a:cubicBezTo>
                  <a:cubicBezTo>
                    <a:pt x="29" y="284"/>
                    <a:pt x="97" y="137"/>
                    <a:pt x="199" y="16"/>
                  </a:cubicBezTo>
                  <a:cubicBezTo>
                    <a:pt x="211" y="2"/>
                    <a:pt x="232" y="0"/>
                    <a:pt x="247" y="12"/>
                  </a:cubicBezTo>
                  <a:cubicBezTo>
                    <a:pt x="261" y="24"/>
                    <a:pt x="263" y="46"/>
                    <a:pt x="251" y="60"/>
                  </a:cubicBezTo>
                  <a:cubicBezTo>
                    <a:pt x="156" y="172"/>
                    <a:pt x="94" y="307"/>
                    <a:pt x="70" y="451"/>
                  </a:cubicBezTo>
                  <a:cubicBezTo>
                    <a:pt x="67" y="467"/>
                    <a:pt x="53" y="479"/>
                    <a:pt x="37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044429" y="1071210"/>
            <a:ext cx="4346972" cy="3540919"/>
            <a:chOff x="4059238" y="1449388"/>
            <a:chExt cx="5795963" cy="4721225"/>
          </a:xfrm>
        </p:grpSpPr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059238" y="1449388"/>
              <a:ext cx="169863" cy="169863"/>
            </a:xfrm>
            <a:custGeom>
              <a:avLst/>
              <a:gdLst>
                <a:gd name="T0" fmla="*/ 34 w 135"/>
                <a:gd name="T1" fmla="*/ 135 h 135"/>
                <a:gd name="T2" fmla="*/ 0 w 135"/>
                <a:gd name="T3" fmla="*/ 102 h 135"/>
                <a:gd name="T4" fmla="*/ 0 w 135"/>
                <a:gd name="T5" fmla="*/ 34 h 135"/>
                <a:gd name="T6" fmla="*/ 34 w 135"/>
                <a:gd name="T7" fmla="*/ 0 h 135"/>
                <a:gd name="T8" fmla="*/ 102 w 135"/>
                <a:gd name="T9" fmla="*/ 0 h 135"/>
                <a:gd name="T10" fmla="*/ 135 w 135"/>
                <a:gd name="T11" fmla="*/ 34 h 135"/>
                <a:gd name="T12" fmla="*/ 102 w 135"/>
                <a:gd name="T13" fmla="*/ 68 h 135"/>
                <a:gd name="T14" fmla="*/ 68 w 135"/>
                <a:gd name="T15" fmla="*/ 68 h 135"/>
                <a:gd name="T16" fmla="*/ 68 w 135"/>
                <a:gd name="T17" fmla="*/ 102 h 135"/>
                <a:gd name="T18" fmla="*/ 34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34" y="135"/>
                  </a:move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53"/>
                    <a:pt x="120" y="68"/>
                    <a:pt x="102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20"/>
                    <a:pt x="53" y="135"/>
                    <a:pt x="34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356101" y="1449388"/>
              <a:ext cx="5202238" cy="85725"/>
            </a:xfrm>
            <a:custGeom>
              <a:avLst/>
              <a:gdLst>
                <a:gd name="T0" fmla="*/ 3943 w 4110"/>
                <a:gd name="T1" fmla="*/ 68 h 68"/>
                <a:gd name="T2" fmla="*/ 3943 w 4110"/>
                <a:gd name="T3" fmla="*/ 0 h 68"/>
                <a:gd name="T4" fmla="*/ 4110 w 4110"/>
                <a:gd name="T5" fmla="*/ 34 h 68"/>
                <a:gd name="T6" fmla="*/ 3776 w 4110"/>
                <a:gd name="T7" fmla="*/ 68 h 68"/>
                <a:gd name="T8" fmla="*/ 3608 w 4110"/>
                <a:gd name="T9" fmla="*/ 34 h 68"/>
                <a:gd name="T10" fmla="*/ 3776 w 4110"/>
                <a:gd name="T11" fmla="*/ 0 h 68"/>
                <a:gd name="T12" fmla="*/ 3776 w 4110"/>
                <a:gd name="T13" fmla="*/ 68 h 68"/>
                <a:gd name="T14" fmla="*/ 3341 w 4110"/>
                <a:gd name="T15" fmla="*/ 68 h 68"/>
                <a:gd name="T16" fmla="*/ 3341 w 4110"/>
                <a:gd name="T17" fmla="*/ 0 h 68"/>
                <a:gd name="T18" fmla="*/ 3509 w 4110"/>
                <a:gd name="T19" fmla="*/ 34 h 68"/>
                <a:gd name="T20" fmla="*/ 3174 w 4110"/>
                <a:gd name="T21" fmla="*/ 68 h 68"/>
                <a:gd name="T22" fmla="*/ 3007 w 4110"/>
                <a:gd name="T23" fmla="*/ 34 h 68"/>
                <a:gd name="T24" fmla="*/ 3174 w 4110"/>
                <a:gd name="T25" fmla="*/ 0 h 68"/>
                <a:gd name="T26" fmla="*/ 3174 w 4110"/>
                <a:gd name="T27" fmla="*/ 68 h 68"/>
                <a:gd name="T28" fmla="*/ 2740 w 4110"/>
                <a:gd name="T29" fmla="*/ 68 h 68"/>
                <a:gd name="T30" fmla="*/ 2740 w 4110"/>
                <a:gd name="T31" fmla="*/ 0 h 68"/>
                <a:gd name="T32" fmla="*/ 2907 w 4110"/>
                <a:gd name="T33" fmla="*/ 34 h 68"/>
                <a:gd name="T34" fmla="*/ 2573 w 4110"/>
                <a:gd name="T35" fmla="*/ 68 h 68"/>
                <a:gd name="T36" fmla="*/ 2405 w 4110"/>
                <a:gd name="T37" fmla="*/ 34 h 68"/>
                <a:gd name="T38" fmla="*/ 2573 w 4110"/>
                <a:gd name="T39" fmla="*/ 0 h 68"/>
                <a:gd name="T40" fmla="*/ 2573 w 4110"/>
                <a:gd name="T41" fmla="*/ 68 h 68"/>
                <a:gd name="T42" fmla="*/ 2139 w 4110"/>
                <a:gd name="T43" fmla="*/ 68 h 68"/>
                <a:gd name="T44" fmla="*/ 2139 w 4110"/>
                <a:gd name="T45" fmla="*/ 0 h 68"/>
                <a:gd name="T46" fmla="*/ 2306 w 4110"/>
                <a:gd name="T47" fmla="*/ 34 h 68"/>
                <a:gd name="T48" fmla="*/ 1971 w 4110"/>
                <a:gd name="T49" fmla="*/ 68 h 68"/>
                <a:gd name="T50" fmla="*/ 1804 w 4110"/>
                <a:gd name="T51" fmla="*/ 34 h 68"/>
                <a:gd name="T52" fmla="*/ 1971 w 4110"/>
                <a:gd name="T53" fmla="*/ 0 h 68"/>
                <a:gd name="T54" fmla="*/ 1971 w 4110"/>
                <a:gd name="T55" fmla="*/ 68 h 68"/>
                <a:gd name="T56" fmla="*/ 1537 w 4110"/>
                <a:gd name="T57" fmla="*/ 68 h 68"/>
                <a:gd name="T58" fmla="*/ 1537 w 4110"/>
                <a:gd name="T59" fmla="*/ 0 h 68"/>
                <a:gd name="T60" fmla="*/ 1705 w 4110"/>
                <a:gd name="T61" fmla="*/ 34 h 68"/>
                <a:gd name="T62" fmla="*/ 1370 w 4110"/>
                <a:gd name="T63" fmla="*/ 68 h 68"/>
                <a:gd name="T64" fmla="*/ 1203 w 4110"/>
                <a:gd name="T65" fmla="*/ 34 h 68"/>
                <a:gd name="T66" fmla="*/ 1370 w 4110"/>
                <a:gd name="T67" fmla="*/ 0 h 68"/>
                <a:gd name="T68" fmla="*/ 1370 w 4110"/>
                <a:gd name="T69" fmla="*/ 68 h 68"/>
                <a:gd name="T70" fmla="*/ 936 w 4110"/>
                <a:gd name="T71" fmla="*/ 68 h 68"/>
                <a:gd name="T72" fmla="*/ 936 w 4110"/>
                <a:gd name="T73" fmla="*/ 0 h 68"/>
                <a:gd name="T74" fmla="*/ 1103 w 4110"/>
                <a:gd name="T75" fmla="*/ 34 h 68"/>
                <a:gd name="T76" fmla="*/ 769 w 4110"/>
                <a:gd name="T77" fmla="*/ 68 h 68"/>
                <a:gd name="T78" fmla="*/ 601 w 4110"/>
                <a:gd name="T79" fmla="*/ 34 h 68"/>
                <a:gd name="T80" fmla="*/ 769 w 4110"/>
                <a:gd name="T81" fmla="*/ 0 h 68"/>
                <a:gd name="T82" fmla="*/ 769 w 4110"/>
                <a:gd name="T83" fmla="*/ 68 h 68"/>
                <a:gd name="T84" fmla="*/ 334 w 4110"/>
                <a:gd name="T85" fmla="*/ 68 h 68"/>
                <a:gd name="T86" fmla="*/ 334 w 4110"/>
                <a:gd name="T87" fmla="*/ 0 h 68"/>
                <a:gd name="T88" fmla="*/ 502 w 4110"/>
                <a:gd name="T89" fmla="*/ 34 h 68"/>
                <a:gd name="T90" fmla="*/ 167 w 4110"/>
                <a:gd name="T91" fmla="*/ 68 h 68"/>
                <a:gd name="T92" fmla="*/ 0 w 4110"/>
                <a:gd name="T93" fmla="*/ 34 h 68"/>
                <a:gd name="T94" fmla="*/ 167 w 4110"/>
                <a:gd name="T95" fmla="*/ 0 h 68"/>
                <a:gd name="T96" fmla="*/ 167 w 4110"/>
                <a:gd name="T9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8">
                  <a:moveTo>
                    <a:pt x="4076" y="68"/>
                  </a:moveTo>
                  <a:cubicBezTo>
                    <a:pt x="3943" y="68"/>
                    <a:pt x="3943" y="68"/>
                    <a:pt x="3943" y="68"/>
                  </a:cubicBezTo>
                  <a:cubicBezTo>
                    <a:pt x="3924" y="68"/>
                    <a:pt x="3909" y="53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3"/>
                    <a:pt x="4095" y="68"/>
                    <a:pt x="4076" y="68"/>
                  </a:cubicBezTo>
                  <a:close/>
                  <a:moveTo>
                    <a:pt x="3776" y="68"/>
                  </a:moveTo>
                  <a:cubicBezTo>
                    <a:pt x="3642" y="68"/>
                    <a:pt x="3642" y="68"/>
                    <a:pt x="3642" y="68"/>
                  </a:cubicBezTo>
                  <a:cubicBezTo>
                    <a:pt x="3623" y="68"/>
                    <a:pt x="3608" y="53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3"/>
                    <a:pt x="3794" y="68"/>
                    <a:pt x="3776" y="68"/>
                  </a:cubicBezTo>
                  <a:close/>
                  <a:moveTo>
                    <a:pt x="3475" y="68"/>
                  </a:moveTo>
                  <a:cubicBezTo>
                    <a:pt x="3341" y="68"/>
                    <a:pt x="3341" y="68"/>
                    <a:pt x="3341" y="68"/>
                  </a:cubicBezTo>
                  <a:cubicBezTo>
                    <a:pt x="3323" y="68"/>
                    <a:pt x="3308" y="53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3"/>
                    <a:pt x="3494" y="68"/>
                    <a:pt x="3475" y="68"/>
                  </a:cubicBezTo>
                  <a:close/>
                  <a:moveTo>
                    <a:pt x="3174" y="68"/>
                  </a:moveTo>
                  <a:cubicBezTo>
                    <a:pt x="3041" y="68"/>
                    <a:pt x="3041" y="68"/>
                    <a:pt x="3041" y="68"/>
                  </a:cubicBezTo>
                  <a:cubicBezTo>
                    <a:pt x="3022" y="68"/>
                    <a:pt x="3007" y="53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3"/>
                    <a:pt x="3193" y="68"/>
                    <a:pt x="3174" y="68"/>
                  </a:cubicBezTo>
                  <a:close/>
                  <a:moveTo>
                    <a:pt x="2874" y="68"/>
                  </a:moveTo>
                  <a:cubicBezTo>
                    <a:pt x="2740" y="68"/>
                    <a:pt x="2740" y="68"/>
                    <a:pt x="2740" y="68"/>
                  </a:cubicBezTo>
                  <a:cubicBezTo>
                    <a:pt x="2721" y="68"/>
                    <a:pt x="2706" y="53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3"/>
                    <a:pt x="2892" y="68"/>
                    <a:pt x="2874" y="68"/>
                  </a:cubicBezTo>
                  <a:close/>
                  <a:moveTo>
                    <a:pt x="2573" y="68"/>
                  </a:moveTo>
                  <a:cubicBezTo>
                    <a:pt x="2439" y="68"/>
                    <a:pt x="2439" y="68"/>
                    <a:pt x="2439" y="68"/>
                  </a:cubicBezTo>
                  <a:cubicBezTo>
                    <a:pt x="2421" y="68"/>
                    <a:pt x="2405" y="53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3"/>
                    <a:pt x="2592" y="68"/>
                    <a:pt x="2573" y="68"/>
                  </a:cubicBezTo>
                  <a:close/>
                  <a:moveTo>
                    <a:pt x="2272" y="68"/>
                  </a:moveTo>
                  <a:cubicBezTo>
                    <a:pt x="2139" y="68"/>
                    <a:pt x="2139" y="68"/>
                    <a:pt x="2139" y="68"/>
                  </a:cubicBezTo>
                  <a:cubicBezTo>
                    <a:pt x="2120" y="68"/>
                    <a:pt x="2105" y="53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3"/>
                    <a:pt x="2291" y="68"/>
                    <a:pt x="2272" y="68"/>
                  </a:cubicBezTo>
                  <a:close/>
                  <a:moveTo>
                    <a:pt x="1971" y="68"/>
                  </a:moveTo>
                  <a:cubicBezTo>
                    <a:pt x="1838" y="68"/>
                    <a:pt x="1838" y="68"/>
                    <a:pt x="1838" y="68"/>
                  </a:cubicBezTo>
                  <a:cubicBezTo>
                    <a:pt x="1819" y="68"/>
                    <a:pt x="1804" y="53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3"/>
                    <a:pt x="1990" y="68"/>
                    <a:pt x="1971" y="68"/>
                  </a:cubicBezTo>
                  <a:close/>
                  <a:moveTo>
                    <a:pt x="1671" y="68"/>
                  </a:moveTo>
                  <a:cubicBezTo>
                    <a:pt x="1537" y="68"/>
                    <a:pt x="1537" y="68"/>
                    <a:pt x="1537" y="68"/>
                  </a:cubicBezTo>
                  <a:cubicBezTo>
                    <a:pt x="1518" y="68"/>
                    <a:pt x="1503" y="53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3"/>
                    <a:pt x="1689" y="68"/>
                    <a:pt x="1671" y="68"/>
                  </a:cubicBezTo>
                  <a:close/>
                  <a:moveTo>
                    <a:pt x="1370" y="68"/>
                  </a:moveTo>
                  <a:cubicBezTo>
                    <a:pt x="1236" y="68"/>
                    <a:pt x="1236" y="68"/>
                    <a:pt x="1236" y="68"/>
                  </a:cubicBezTo>
                  <a:cubicBezTo>
                    <a:pt x="1218" y="68"/>
                    <a:pt x="1203" y="53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3"/>
                    <a:pt x="1389" y="68"/>
                    <a:pt x="1370" y="68"/>
                  </a:cubicBezTo>
                  <a:close/>
                  <a:moveTo>
                    <a:pt x="1069" y="68"/>
                  </a:moveTo>
                  <a:cubicBezTo>
                    <a:pt x="936" y="68"/>
                    <a:pt x="936" y="68"/>
                    <a:pt x="936" y="68"/>
                  </a:cubicBezTo>
                  <a:cubicBezTo>
                    <a:pt x="917" y="68"/>
                    <a:pt x="902" y="53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3"/>
                    <a:pt x="1088" y="68"/>
                    <a:pt x="1069" y="68"/>
                  </a:cubicBezTo>
                  <a:close/>
                  <a:moveTo>
                    <a:pt x="769" y="68"/>
                  </a:moveTo>
                  <a:cubicBezTo>
                    <a:pt x="635" y="68"/>
                    <a:pt x="635" y="68"/>
                    <a:pt x="635" y="68"/>
                  </a:cubicBezTo>
                  <a:cubicBezTo>
                    <a:pt x="616" y="68"/>
                    <a:pt x="601" y="53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3"/>
                    <a:pt x="787" y="68"/>
                    <a:pt x="769" y="68"/>
                  </a:cubicBezTo>
                  <a:close/>
                  <a:moveTo>
                    <a:pt x="468" y="68"/>
                  </a:moveTo>
                  <a:cubicBezTo>
                    <a:pt x="334" y="68"/>
                    <a:pt x="334" y="68"/>
                    <a:pt x="334" y="68"/>
                  </a:cubicBezTo>
                  <a:cubicBezTo>
                    <a:pt x="316" y="68"/>
                    <a:pt x="301" y="53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3"/>
                    <a:pt x="487" y="68"/>
                    <a:pt x="468" y="68"/>
                  </a:cubicBezTo>
                  <a:close/>
                  <a:moveTo>
                    <a:pt x="167" y="68"/>
                  </a:moveTo>
                  <a:cubicBezTo>
                    <a:pt x="34" y="68"/>
                    <a:pt x="34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3"/>
                    <a:pt x="186" y="68"/>
                    <a:pt x="167" y="68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9685338" y="1449388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67 w 135"/>
                <a:gd name="T3" fmla="*/ 102 h 135"/>
                <a:gd name="T4" fmla="*/ 67 w 135"/>
                <a:gd name="T5" fmla="*/ 68 h 135"/>
                <a:gd name="T6" fmla="*/ 33 w 135"/>
                <a:gd name="T7" fmla="*/ 68 h 135"/>
                <a:gd name="T8" fmla="*/ 0 w 135"/>
                <a:gd name="T9" fmla="*/ 34 h 135"/>
                <a:gd name="T10" fmla="*/ 33 w 135"/>
                <a:gd name="T11" fmla="*/ 0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82" y="135"/>
                    <a:pt x="67" y="120"/>
                    <a:pt x="67" y="102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9769476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9685338" y="6000750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33 w 135"/>
                <a:gd name="T3" fmla="*/ 135 h 135"/>
                <a:gd name="T4" fmla="*/ 0 w 135"/>
                <a:gd name="T5" fmla="*/ 102 h 135"/>
                <a:gd name="T6" fmla="*/ 33 w 135"/>
                <a:gd name="T7" fmla="*/ 68 h 135"/>
                <a:gd name="T8" fmla="*/ 67 w 135"/>
                <a:gd name="T9" fmla="*/ 68 h 135"/>
                <a:gd name="T10" fmla="*/ 67 w 135"/>
                <a:gd name="T11" fmla="*/ 34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33" y="135"/>
                    <a:pt x="33" y="135"/>
                    <a:pt x="33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83"/>
                    <a:pt x="15" y="68"/>
                    <a:pt x="33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15"/>
                    <a:pt x="82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4356101" y="6086475"/>
              <a:ext cx="5202238" cy="84138"/>
            </a:xfrm>
            <a:custGeom>
              <a:avLst/>
              <a:gdLst>
                <a:gd name="T0" fmla="*/ 3943 w 4110"/>
                <a:gd name="T1" fmla="*/ 67 h 67"/>
                <a:gd name="T2" fmla="*/ 3943 w 4110"/>
                <a:gd name="T3" fmla="*/ 0 h 67"/>
                <a:gd name="T4" fmla="*/ 4110 w 4110"/>
                <a:gd name="T5" fmla="*/ 34 h 67"/>
                <a:gd name="T6" fmla="*/ 3776 w 4110"/>
                <a:gd name="T7" fmla="*/ 67 h 67"/>
                <a:gd name="T8" fmla="*/ 3608 w 4110"/>
                <a:gd name="T9" fmla="*/ 34 h 67"/>
                <a:gd name="T10" fmla="*/ 3776 w 4110"/>
                <a:gd name="T11" fmla="*/ 0 h 67"/>
                <a:gd name="T12" fmla="*/ 3776 w 4110"/>
                <a:gd name="T13" fmla="*/ 67 h 67"/>
                <a:gd name="T14" fmla="*/ 3341 w 4110"/>
                <a:gd name="T15" fmla="*/ 67 h 67"/>
                <a:gd name="T16" fmla="*/ 3341 w 4110"/>
                <a:gd name="T17" fmla="*/ 0 h 67"/>
                <a:gd name="T18" fmla="*/ 3509 w 4110"/>
                <a:gd name="T19" fmla="*/ 34 h 67"/>
                <a:gd name="T20" fmla="*/ 3174 w 4110"/>
                <a:gd name="T21" fmla="*/ 67 h 67"/>
                <a:gd name="T22" fmla="*/ 3007 w 4110"/>
                <a:gd name="T23" fmla="*/ 34 h 67"/>
                <a:gd name="T24" fmla="*/ 3174 w 4110"/>
                <a:gd name="T25" fmla="*/ 0 h 67"/>
                <a:gd name="T26" fmla="*/ 3174 w 4110"/>
                <a:gd name="T27" fmla="*/ 67 h 67"/>
                <a:gd name="T28" fmla="*/ 2740 w 4110"/>
                <a:gd name="T29" fmla="*/ 67 h 67"/>
                <a:gd name="T30" fmla="*/ 2740 w 4110"/>
                <a:gd name="T31" fmla="*/ 0 h 67"/>
                <a:gd name="T32" fmla="*/ 2907 w 4110"/>
                <a:gd name="T33" fmla="*/ 34 h 67"/>
                <a:gd name="T34" fmla="*/ 2573 w 4110"/>
                <a:gd name="T35" fmla="*/ 67 h 67"/>
                <a:gd name="T36" fmla="*/ 2405 w 4110"/>
                <a:gd name="T37" fmla="*/ 34 h 67"/>
                <a:gd name="T38" fmla="*/ 2573 w 4110"/>
                <a:gd name="T39" fmla="*/ 0 h 67"/>
                <a:gd name="T40" fmla="*/ 2573 w 4110"/>
                <a:gd name="T41" fmla="*/ 67 h 67"/>
                <a:gd name="T42" fmla="*/ 2139 w 4110"/>
                <a:gd name="T43" fmla="*/ 67 h 67"/>
                <a:gd name="T44" fmla="*/ 2139 w 4110"/>
                <a:gd name="T45" fmla="*/ 0 h 67"/>
                <a:gd name="T46" fmla="*/ 2306 w 4110"/>
                <a:gd name="T47" fmla="*/ 34 h 67"/>
                <a:gd name="T48" fmla="*/ 1971 w 4110"/>
                <a:gd name="T49" fmla="*/ 67 h 67"/>
                <a:gd name="T50" fmla="*/ 1804 w 4110"/>
                <a:gd name="T51" fmla="*/ 34 h 67"/>
                <a:gd name="T52" fmla="*/ 1971 w 4110"/>
                <a:gd name="T53" fmla="*/ 0 h 67"/>
                <a:gd name="T54" fmla="*/ 1971 w 4110"/>
                <a:gd name="T55" fmla="*/ 67 h 67"/>
                <a:gd name="T56" fmla="*/ 1537 w 4110"/>
                <a:gd name="T57" fmla="*/ 67 h 67"/>
                <a:gd name="T58" fmla="*/ 1537 w 4110"/>
                <a:gd name="T59" fmla="*/ 0 h 67"/>
                <a:gd name="T60" fmla="*/ 1705 w 4110"/>
                <a:gd name="T61" fmla="*/ 34 h 67"/>
                <a:gd name="T62" fmla="*/ 1370 w 4110"/>
                <a:gd name="T63" fmla="*/ 67 h 67"/>
                <a:gd name="T64" fmla="*/ 1203 w 4110"/>
                <a:gd name="T65" fmla="*/ 34 h 67"/>
                <a:gd name="T66" fmla="*/ 1370 w 4110"/>
                <a:gd name="T67" fmla="*/ 0 h 67"/>
                <a:gd name="T68" fmla="*/ 1370 w 4110"/>
                <a:gd name="T69" fmla="*/ 67 h 67"/>
                <a:gd name="T70" fmla="*/ 936 w 4110"/>
                <a:gd name="T71" fmla="*/ 67 h 67"/>
                <a:gd name="T72" fmla="*/ 936 w 4110"/>
                <a:gd name="T73" fmla="*/ 0 h 67"/>
                <a:gd name="T74" fmla="*/ 1103 w 4110"/>
                <a:gd name="T75" fmla="*/ 34 h 67"/>
                <a:gd name="T76" fmla="*/ 769 w 4110"/>
                <a:gd name="T77" fmla="*/ 67 h 67"/>
                <a:gd name="T78" fmla="*/ 601 w 4110"/>
                <a:gd name="T79" fmla="*/ 34 h 67"/>
                <a:gd name="T80" fmla="*/ 769 w 4110"/>
                <a:gd name="T81" fmla="*/ 0 h 67"/>
                <a:gd name="T82" fmla="*/ 769 w 4110"/>
                <a:gd name="T83" fmla="*/ 67 h 67"/>
                <a:gd name="T84" fmla="*/ 334 w 4110"/>
                <a:gd name="T85" fmla="*/ 67 h 67"/>
                <a:gd name="T86" fmla="*/ 334 w 4110"/>
                <a:gd name="T87" fmla="*/ 0 h 67"/>
                <a:gd name="T88" fmla="*/ 502 w 4110"/>
                <a:gd name="T89" fmla="*/ 34 h 67"/>
                <a:gd name="T90" fmla="*/ 167 w 4110"/>
                <a:gd name="T91" fmla="*/ 67 h 67"/>
                <a:gd name="T92" fmla="*/ 0 w 4110"/>
                <a:gd name="T93" fmla="*/ 34 h 67"/>
                <a:gd name="T94" fmla="*/ 167 w 4110"/>
                <a:gd name="T95" fmla="*/ 0 h 67"/>
                <a:gd name="T96" fmla="*/ 167 w 4110"/>
                <a:gd name="T9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7">
                  <a:moveTo>
                    <a:pt x="4076" y="67"/>
                  </a:moveTo>
                  <a:cubicBezTo>
                    <a:pt x="3943" y="67"/>
                    <a:pt x="3943" y="67"/>
                    <a:pt x="3943" y="67"/>
                  </a:cubicBezTo>
                  <a:cubicBezTo>
                    <a:pt x="3924" y="67"/>
                    <a:pt x="3909" y="52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2"/>
                    <a:pt x="4095" y="67"/>
                    <a:pt x="4076" y="67"/>
                  </a:cubicBezTo>
                  <a:close/>
                  <a:moveTo>
                    <a:pt x="3776" y="67"/>
                  </a:moveTo>
                  <a:cubicBezTo>
                    <a:pt x="3642" y="67"/>
                    <a:pt x="3642" y="67"/>
                    <a:pt x="3642" y="67"/>
                  </a:cubicBezTo>
                  <a:cubicBezTo>
                    <a:pt x="3623" y="67"/>
                    <a:pt x="3608" y="52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2"/>
                    <a:pt x="3794" y="67"/>
                    <a:pt x="3776" y="67"/>
                  </a:cubicBezTo>
                  <a:close/>
                  <a:moveTo>
                    <a:pt x="3475" y="67"/>
                  </a:moveTo>
                  <a:cubicBezTo>
                    <a:pt x="3341" y="67"/>
                    <a:pt x="3341" y="67"/>
                    <a:pt x="3341" y="67"/>
                  </a:cubicBezTo>
                  <a:cubicBezTo>
                    <a:pt x="3323" y="67"/>
                    <a:pt x="3308" y="52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2"/>
                    <a:pt x="3494" y="67"/>
                    <a:pt x="3475" y="67"/>
                  </a:cubicBezTo>
                  <a:close/>
                  <a:moveTo>
                    <a:pt x="3174" y="67"/>
                  </a:moveTo>
                  <a:cubicBezTo>
                    <a:pt x="3041" y="67"/>
                    <a:pt x="3041" y="67"/>
                    <a:pt x="3041" y="67"/>
                  </a:cubicBezTo>
                  <a:cubicBezTo>
                    <a:pt x="3022" y="67"/>
                    <a:pt x="3007" y="52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2"/>
                    <a:pt x="3193" y="67"/>
                    <a:pt x="3174" y="67"/>
                  </a:cubicBezTo>
                  <a:close/>
                  <a:moveTo>
                    <a:pt x="2874" y="67"/>
                  </a:moveTo>
                  <a:cubicBezTo>
                    <a:pt x="2740" y="67"/>
                    <a:pt x="2740" y="67"/>
                    <a:pt x="2740" y="67"/>
                  </a:cubicBezTo>
                  <a:cubicBezTo>
                    <a:pt x="2721" y="67"/>
                    <a:pt x="2706" y="52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2"/>
                    <a:pt x="2892" y="67"/>
                    <a:pt x="2874" y="67"/>
                  </a:cubicBezTo>
                  <a:close/>
                  <a:moveTo>
                    <a:pt x="2573" y="67"/>
                  </a:moveTo>
                  <a:cubicBezTo>
                    <a:pt x="2439" y="67"/>
                    <a:pt x="2439" y="67"/>
                    <a:pt x="2439" y="67"/>
                  </a:cubicBezTo>
                  <a:cubicBezTo>
                    <a:pt x="2421" y="67"/>
                    <a:pt x="2405" y="52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2"/>
                    <a:pt x="2592" y="67"/>
                    <a:pt x="2573" y="67"/>
                  </a:cubicBezTo>
                  <a:close/>
                  <a:moveTo>
                    <a:pt x="2272" y="67"/>
                  </a:moveTo>
                  <a:cubicBezTo>
                    <a:pt x="2139" y="67"/>
                    <a:pt x="2139" y="67"/>
                    <a:pt x="2139" y="67"/>
                  </a:cubicBezTo>
                  <a:cubicBezTo>
                    <a:pt x="2120" y="67"/>
                    <a:pt x="2105" y="52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2"/>
                    <a:pt x="2291" y="67"/>
                    <a:pt x="2272" y="67"/>
                  </a:cubicBezTo>
                  <a:close/>
                  <a:moveTo>
                    <a:pt x="1971" y="67"/>
                  </a:moveTo>
                  <a:cubicBezTo>
                    <a:pt x="1838" y="67"/>
                    <a:pt x="1838" y="67"/>
                    <a:pt x="1838" y="67"/>
                  </a:cubicBezTo>
                  <a:cubicBezTo>
                    <a:pt x="1819" y="67"/>
                    <a:pt x="1804" y="52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2"/>
                    <a:pt x="1990" y="67"/>
                    <a:pt x="1971" y="67"/>
                  </a:cubicBezTo>
                  <a:close/>
                  <a:moveTo>
                    <a:pt x="1671" y="67"/>
                  </a:moveTo>
                  <a:cubicBezTo>
                    <a:pt x="1537" y="67"/>
                    <a:pt x="1537" y="67"/>
                    <a:pt x="1537" y="67"/>
                  </a:cubicBezTo>
                  <a:cubicBezTo>
                    <a:pt x="1518" y="67"/>
                    <a:pt x="1503" y="52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2"/>
                    <a:pt x="1689" y="67"/>
                    <a:pt x="1671" y="67"/>
                  </a:cubicBezTo>
                  <a:close/>
                  <a:moveTo>
                    <a:pt x="1370" y="67"/>
                  </a:moveTo>
                  <a:cubicBezTo>
                    <a:pt x="1236" y="67"/>
                    <a:pt x="1236" y="67"/>
                    <a:pt x="1236" y="67"/>
                  </a:cubicBezTo>
                  <a:cubicBezTo>
                    <a:pt x="1218" y="67"/>
                    <a:pt x="1203" y="52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2"/>
                    <a:pt x="1389" y="67"/>
                    <a:pt x="1370" y="67"/>
                  </a:cubicBezTo>
                  <a:close/>
                  <a:moveTo>
                    <a:pt x="1069" y="67"/>
                  </a:moveTo>
                  <a:cubicBezTo>
                    <a:pt x="936" y="67"/>
                    <a:pt x="936" y="67"/>
                    <a:pt x="936" y="67"/>
                  </a:cubicBezTo>
                  <a:cubicBezTo>
                    <a:pt x="917" y="67"/>
                    <a:pt x="902" y="52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2"/>
                    <a:pt x="1088" y="67"/>
                    <a:pt x="1069" y="67"/>
                  </a:cubicBezTo>
                  <a:close/>
                  <a:moveTo>
                    <a:pt x="769" y="67"/>
                  </a:moveTo>
                  <a:cubicBezTo>
                    <a:pt x="635" y="67"/>
                    <a:pt x="635" y="67"/>
                    <a:pt x="635" y="67"/>
                  </a:cubicBezTo>
                  <a:cubicBezTo>
                    <a:pt x="616" y="67"/>
                    <a:pt x="601" y="52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2"/>
                    <a:pt x="787" y="67"/>
                    <a:pt x="769" y="67"/>
                  </a:cubicBezTo>
                  <a:close/>
                  <a:moveTo>
                    <a:pt x="468" y="67"/>
                  </a:moveTo>
                  <a:cubicBezTo>
                    <a:pt x="334" y="67"/>
                    <a:pt x="334" y="67"/>
                    <a:pt x="334" y="67"/>
                  </a:cubicBezTo>
                  <a:cubicBezTo>
                    <a:pt x="316" y="67"/>
                    <a:pt x="301" y="52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2"/>
                    <a:pt x="487" y="67"/>
                    <a:pt x="468" y="67"/>
                  </a:cubicBezTo>
                  <a:close/>
                  <a:moveTo>
                    <a:pt x="167" y="67"/>
                  </a:moveTo>
                  <a:cubicBezTo>
                    <a:pt x="34" y="67"/>
                    <a:pt x="34" y="67"/>
                    <a:pt x="34" y="67"/>
                  </a:cubicBez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2"/>
                    <a:pt x="186" y="67"/>
                    <a:pt x="167" y="67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4059238" y="6000750"/>
              <a:ext cx="169863" cy="169863"/>
            </a:xfrm>
            <a:custGeom>
              <a:avLst/>
              <a:gdLst>
                <a:gd name="T0" fmla="*/ 102 w 135"/>
                <a:gd name="T1" fmla="*/ 135 h 135"/>
                <a:gd name="T2" fmla="*/ 34 w 135"/>
                <a:gd name="T3" fmla="*/ 135 h 135"/>
                <a:gd name="T4" fmla="*/ 0 w 135"/>
                <a:gd name="T5" fmla="*/ 102 h 135"/>
                <a:gd name="T6" fmla="*/ 0 w 135"/>
                <a:gd name="T7" fmla="*/ 34 h 135"/>
                <a:gd name="T8" fmla="*/ 34 w 135"/>
                <a:gd name="T9" fmla="*/ 0 h 135"/>
                <a:gd name="T10" fmla="*/ 68 w 135"/>
                <a:gd name="T11" fmla="*/ 34 h 135"/>
                <a:gd name="T12" fmla="*/ 68 w 135"/>
                <a:gd name="T13" fmla="*/ 68 h 135"/>
                <a:gd name="T14" fmla="*/ 102 w 135"/>
                <a:gd name="T15" fmla="*/ 68 h 135"/>
                <a:gd name="T16" fmla="*/ 135 w 135"/>
                <a:gd name="T17" fmla="*/ 102 h 135"/>
                <a:gd name="T18" fmla="*/ 102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2" y="135"/>
                  </a:moveTo>
                  <a:cubicBezTo>
                    <a:pt x="34" y="135"/>
                    <a:pt x="34" y="135"/>
                    <a:pt x="34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20" y="68"/>
                    <a:pt x="135" y="83"/>
                    <a:pt x="135" y="102"/>
                  </a:cubicBezTo>
                  <a:cubicBezTo>
                    <a:pt x="135" y="120"/>
                    <a:pt x="120" y="135"/>
                    <a:pt x="102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4059238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4482704" y="3221479"/>
            <a:ext cx="1485900" cy="1122760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Freeform 20"/>
          <p:cNvSpPr>
            <a:spLocks/>
          </p:cNvSpPr>
          <p:nvPr/>
        </p:nvSpPr>
        <p:spPr bwMode="auto">
          <a:xfrm>
            <a:off x="5940028" y="3528660"/>
            <a:ext cx="1225154" cy="815579"/>
          </a:xfrm>
          <a:custGeom>
            <a:avLst/>
            <a:gdLst>
              <a:gd name="T0" fmla="*/ 1256 w 1290"/>
              <a:gd name="T1" fmla="*/ 860 h 860"/>
              <a:gd name="T2" fmla="*/ 70 w 1290"/>
              <a:gd name="T3" fmla="*/ 860 h 860"/>
              <a:gd name="T4" fmla="*/ 36 w 1290"/>
              <a:gd name="T5" fmla="*/ 827 h 860"/>
              <a:gd name="T6" fmla="*/ 70 w 1290"/>
              <a:gd name="T7" fmla="*/ 793 h 860"/>
              <a:gd name="T8" fmla="*/ 1222 w 1290"/>
              <a:gd name="T9" fmla="*/ 793 h 860"/>
              <a:gd name="T10" fmla="*/ 1222 w 1290"/>
              <a:gd name="T11" fmla="*/ 68 h 860"/>
              <a:gd name="T12" fmla="*/ 34 w 1290"/>
              <a:gd name="T13" fmla="*/ 68 h 860"/>
              <a:gd name="T14" fmla="*/ 0 w 1290"/>
              <a:gd name="T15" fmla="*/ 34 h 860"/>
              <a:gd name="T16" fmla="*/ 34 w 1290"/>
              <a:gd name="T17" fmla="*/ 0 h 860"/>
              <a:gd name="T18" fmla="*/ 1256 w 1290"/>
              <a:gd name="T19" fmla="*/ 0 h 860"/>
              <a:gd name="T20" fmla="*/ 1290 w 1290"/>
              <a:gd name="T21" fmla="*/ 34 h 860"/>
              <a:gd name="T22" fmla="*/ 1290 w 1290"/>
              <a:gd name="T23" fmla="*/ 827 h 860"/>
              <a:gd name="T24" fmla="*/ 1256 w 1290"/>
              <a:gd name="T25" fmla="*/ 860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90" h="860">
                <a:moveTo>
                  <a:pt x="1256" y="860"/>
                </a:moveTo>
                <a:cubicBezTo>
                  <a:pt x="70" y="860"/>
                  <a:pt x="70" y="860"/>
                  <a:pt x="70" y="860"/>
                </a:cubicBezTo>
                <a:cubicBezTo>
                  <a:pt x="51" y="860"/>
                  <a:pt x="36" y="845"/>
                  <a:pt x="36" y="827"/>
                </a:cubicBezTo>
                <a:cubicBezTo>
                  <a:pt x="36" y="808"/>
                  <a:pt x="51" y="793"/>
                  <a:pt x="70" y="793"/>
                </a:cubicBezTo>
                <a:cubicBezTo>
                  <a:pt x="1222" y="793"/>
                  <a:pt x="1222" y="793"/>
                  <a:pt x="1222" y="793"/>
                </a:cubicBezTo>
                <a:cubicBezTo>
                  <a:pt x="1222" y="68"/>
                  <a:pt x="1222" y="68"/>
                  <a:pt x="1222" y="68"/>
                </a:cubicBezTo>
                <a:cubicBezTo>
                  <a:pt x="34" y="68"/>
                  <a:pt x="34" y="68"/>
                  <a:pt x="34" y="68"/>
                </a:cubicBezTo>
                <a:cubicBezTo>
                  <a:pt x="16" y="68"/>
                  <a:pt x="0" y="52"/>
                  <a:pt x="0" y="34"/>
                </a:cubicBezTo>
                <a:cubicBezTo>
                  <a:pt x="0" y="15"/>
                  <a:pt x="16" y="0"/>
                  <a:pt x="34" y="0"/>
                </a:cubicBezTo>
                <a:cubicBezTo>
                  <a:pt x="1256" y="0"/>
                  <a:pt x="1256" y="0"/>
                  <a:pt x="1256" y="0"/>
                </a:cubicBezTo>
                <a:cubicBezTo>
                  <a:pt x="1275" y="0"/>
                  <a:pt x="1290" y="15"/>
                  <a:pt x="1290" y="34"/>
                </a:cubicBezTo>
                <a:cubicBezTo>
                  <a:pt x="1290" y="827"/>
                  <a:pt x="1290" y="827"/>
                  <a:pt x="1290" y="827"/>
                </a:cubicBezTo>
                <a:cubicBezTo>
                  <a:pt x="1290" y="845"/>
                  <a:pt x="1275" y="860"/>
                  <a:pt x="1256" y="86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4" name="Freeform 21"/>
          <p:cNvSpPr>
            <a:spLocks/>
          </p:cNvSpPr>
          <p:nvPr/>
        </p:nvSpPr>
        <p:spPr bwMode="auto">
          <a:xfrm>
            <a:off x="3275410" y="3528660"/>
            <a:ext cx="1235869" cy="815579"/>
          </a:xfrm>
          <a:custGeom>
            <a:avLst/>
            <a:gdLst>
              <a:gd name="T0" fmla="*/ 1220 w 1301"/>
              <a:gd name="T1" fmla="*/ 860 h 860"/>
              <a:gd name="T2" fmla="*/ 34 w 1301"/>
              <a:gd name="T3" fmla="*/ 860 h 860"/>
              <a:gd name="T4" fmla="*/ 0 w 1301"/>
              <a:gd name="T5" fmla="*/ 827 h 860"/>
              <a:gd name="T6" fmla="*/ 0 w 1301"/>
              <a:gd name="T7" fmla="*/ 34 h 860"/>
              <a:gd name="T8" fmla="*/ 34 w 1301"/>
              <a:gd name="T9" fmla="*/ 0 h 860"/>
              <a:gd name="T10" fmla="*/ 1267 w 1301"/>
              <a:gd name="T11" fmla="*/ 0 h 860"/>
              <a:gd name="T12" fmla="*/ 1301 w 1301"/>
              <a:gd name="T13" fmla="*/ 34 h 860"/>
              <a:gd name="T14" fmla="*/ 1267 w 1301"/>
              <a:gd name="T15" fmla="*/ 68 h 860"/>
              <a:gd name="T16" fmla="*/ 68 w 1301"/>
              <a:gd name="T17" fmla="*/ 68 h 860"/>
              <a:gd name="T18" fmla="*/ 68 w 1301"/>
              <a:gd name="T19" fmla="*/ 793 h 860"/>
              <a:gd name="T20" fmla="*/ 1220 w 1301"/>
              <a:gd name="T21" fmla="*/ 793 h 860"/>
              <a:gd name="T22" fmla="*/ 1254 w 1301"/>
              <a:gd name="T23" fmla="*/ 827 h 860"/>
              <a:gd name="T24" fmla="*/ 1220 w 1301"/>
              <a:gd name="T25" fmla="*/ 860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1" h="860">
                <a:moveTo>
                  <a:pt x="1220" y="860"/>
                </a:moveTo>
                <a:cubicBezTo>
                  <a:pt x="34" y="860"/>
                  <a:pt x="34" y="860"/>
                  <a:pt x="34" y="860"/>
                </a:cubicBezTo>
                <a:cubicBezTo>
                  <a:pt x="15" y="860"/>
                  <a:pt x="0" y="845"/>
                  <a:pt x="0" y="827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1267" y="0"/>
                  <a:pt x="1267" y="0"/>
                  <a:pt x="1267" y="0"/>
                </a:cubicBezTo>
                <a:cubicBezTo>
                  <a:pt x="1286" y="0"/>
                  <a:pt x="1301" y="15"/>
                  <a:pt x="1301" y="34"/>
                </a:cubicBezTo>
                <a:cubicBezTo>
                  <a:pt x="1301" y="52"/>
                  <a:pt x="1286" y="68"/>
                  <a:pt x="12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793"/>
                  <a:pt x="68" y="793"/>
                  <a:pt x="68" y="793"/>
                </a:cubicBezTo>
                <a:cubicBezTo>
                  <a:pt x="1220" y="793"/>
                  <a:pt x="1220" y="793"/>
                  <a:pt x="1220" y="793"/>
                </a:cubicBezTo>
                <a:cubicBezTo>
                  <a:pt x="1239" y="793"/>
                  <a:pt x="1254" y="808"/>
                  <a:pt x="1254" y="827"/>
                </a:cubicBezTo>
                <a:cubicBezTo>
                  <a:pt x="1254" y="845"/>
                  <a:pt x="1239" y="860"/>
                  <a:pt x="1220" y="86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1956198" y="3578666"/>
            <a:ext cx="511969" cy="701279"/>
          </a:xfrm>
          <a:custGeom>
            <a:avLst/>
            <a:gdLst>
              <a:gd name="T0" fmla="*/ 289 w 539"/>
              <a:gd name="T1" fmla="*/ 11 h 740"/>
              <a:gd name="T2" fmla="*/ 0 w 539"/>
              <a:gd name="T3" fmla="*/ 287 h 740"/>
              <a:gd name="T4" fmla="*/ 0 w 539"/>
              <a:gd name="T5" fmla="*/ 453 h 740"/>
              <a:gd name="T6" fmla="*/ 289 w 539"/>
              <a:gd name="T7" fmla="*/ 729 h 740"/>
              <a:gd name="T8" fmla="*/ 539 w 539"/>
              <a:gd name="T9" fmla="*/ 460 h 740"/>
              <a:gd name="T10" fmla="*/ 539 w 539"/>
              <a:gd name="T11" fmla="*/ 280 h 740"/>
              <a:gd name="T12" fmla="*/ 289 w 539"/>
              <a:gd name="T13" fmla="*/ 11 h 740"/>
              <a:gd name="T14" fmla="*/ 479 w 539"/>
              <a:gd name="T15" fmla="*/ 460 h 740"/>
              <a:gd name="T16" fmla="*/ 262 w 539"/>
              <a:gd name="T17" fmla="*/ 669 h 740"/>
              <a:gd name="T18" fmla="*/ 60 w 539"/>
              <a:gd name="T19" fmla="*/ 454 h 740"/>
              <a:gd name="T20" fmla="*/ 60 w 539"/>
              <a:gd name="T21" fmla="*/ 286 h 740"/>
              <a:gd name="T22" fmla="*/ 262 w 539"/>
              <a:gd name="T23" fmla="*/ 71 h 740"/>
              <a:gd name="T24" fmla="*/ 479 w 539"/>
              <a:gd name="T25" fmla="*/ 280 h 740"/>
              <a:gd name="T26" fmla="*/ 479 w 539"/>
              <a:gd name="T27" fmla="*/ 46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9" h="740">
                <a:moveTo>
                  <a:pt x="289" y="11"/>
                </a:moveTo>
                <a:cubicBezTo>
                  <a:pt x="130" y="0"/>
                  <a:pt x="0" y="128"/>
                  <a:pt x="0" y="287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612"/>
                  <a:pt x="130" y="740"/>
                  <a:pt x="289" y="729"/>
                </a:cubicBezTo>
                <a:cubicBezTo>
                  <a:pt x="428" y="719"/>
                  <a:pt x="539" y="602"/>
                  <a:pt x="539" y="460"/>
                </a:cubicBezTo>
                <a:cubicBezTo>
                  <a:pt x="539" y="280"/>
                  <a:pt x="539" y="280"/>
                  <a:pt x="539" y="280"/>
                </a:cubicBezTo>
                <a:cubicBezTo>
                  <a:pt x="539" y="138"/>
                  <a:pt x="428" y="21"/>
                  <a:pt x="289" y="11"/>
                </a:cubicBezTo>
                <a:close/>
                <a:moveTo>
                  <a:pt x="479" y="460"/>
                </a:moveTo>
                <a:cubicBezTo>
                  <a:pt x="479" y="578"/>
                  <a:pt x="381" y="674"/>
                  <a:pt x="262" y="669"/>
                </a:cubicBezTo>
                <a:cubicBezTo>
                  <a:pt x="148" y="665"/>
                  <a:pt x="60" y="568"/>
                  <a:pt x="60" y="454"/>
                </a:cubicBezTo>
                <a:cubicBezTo>
                  <a:pt x="60" y="286"/>
                  <a:pt x="60" y="286"/>
                  <a:pt x="60" y="286"/>
                </a:cubicBezTo>
                <a:cubicBezTo>
                  <a:pt x="60" y="172"/>
                  <a:pt x="148" y="75"/>
                  <a:pt x="262" y="71"/>
                </a:cubicBezTo>
                <a:cubicBezTo>
                  <a:pt x="381" y="66"/>
                  <a:pt x="479" y="162"/>
                  <a:pt x="479" y="280"/>
                </a:cubicBezTo>
                <a:lnTo>
                  <a:pt x="479" y="460"/>
                </a:lnTo>
                <a:close/>
              </a:path>
            </a:pathLst>
          </a:custGeom>
          <a:solidFill>
            <a:srgbClr val="99C9E8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2118123" y="3728685"/>
            <a:ext cx="188119" cy="103585"/>
          </a:xfrm>
          <a:custGeom>
            <a:avLst/>
            <a:gdLst>
              <a:gd name="T0" fmla="*/ 9 w 198"/>
              <a:gd name="T1" fmla="*/ 91 h 109"/>
              <a:gd name="T2" fmla="*/ 9 w 198"/>
              <a:gd name="T3" fmla="*/ 91 h 109"/>
              <a:gd name="T4" fmla="*/ 50 w 198"/>
              <a:gd name="T5" fmla="*/ 99 h 109"/>
              <a:gd name="T6" fmla="*/ 82 w 198"/>
              <a:gd name="T7" fmla="*/ 78 h 109"/>
              <a:gd name="T8" fmla="*/ 115 w 198"/>
              <a:gd name="T9" fmla="*/ 78 h 109"/>
              <a:gd name="T10" fmla="*/ 147 w 198"/>
              <a:gd name="T11" fmla="*/ 99 h 109"/>
              <a:gd name="T12" fmla="*/ 189 w 198"/>
              <a:gd name="T13" fmla="*/ 91 h 109"/>
              <a:gd name="T14" fmla="*/ 189 w 198"/>
              <a:gd name="T15" fmla="*/ 91 h 109"/>
              <a:gd name="T16" fmla="*/ 180 w 198"/>
              <a:gd name="T17" fmla="*/ 50 h 109"/>
              <a:gd name="T18" fmla="*/ 115 w 198"/>
              <a:gd name="T19" fmla="*/ 6 h 109"/>
              <a:gd name="T20" fmla="*/ 82 w 198"/>
              <a:gd name="T21" fmla="*/ 6 h 109"/>
              <a:gd name="T22" fmla="*/ 17 w 198"/>
              <a:gd name="T23" fmla="*/ 50 h 109"/>
              <a:gd name="T24" fmla="*/ 9 w 198"/>
              <a:gd name="T25" fmla="*/ 9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09"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18" y="105"/>
                  <a:pt x="37" y="109"/>
                  <a:pt x="50" y="99"/>
                </a:cubicBezTo>
                <a:cubicBezTo>
                  <a:pt x="82" y="78"/>
                  <a:pt x="82" y="78"/>
                  <a:pt x="82" y="78"/>
                </a:cubicBezTo>
                <a:cubicBezTo>
                  <a:pt x="92" y="72"/>
                  <a:pt x="105" y="72"/>
                  <a:pt x="115" y="7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61" y="109"/>
                  <a:pt x="179" y="105"/>
                  <a:pt x="189" y="91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8" y="77"/>
                  <a:pt x="194" y="59"/>
                  <a:pt x="180" y="50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0"/>
                  <a:pt x="92" y="0"/>
                  <a:pt x="82" y="6"/>
                </a:cubicBezTo>
                <a:cubicBezTo>
                  <a:pt x="17" y="50"/>
                  <a:pt x="17" y="50"/>
                  <a:pt x="17" y="50"/>
                </a:cubicBezTo>
                <a:cubicBezTo>
                  <a:pt x="3" y="59"/>
                  <a:pt x="0" y="77"/>
                  <a:pt x="9" y="91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88D51A40-0894-4610-A6DE-071EA07A5977}"/>
              </a:ext>
            </a:extLst>
          </p:cNvPr>
          <p:cNvSpPr txBox="1"/>
          <p:nvPr/>
        </p:nvSpPr>
        <p:spPr>
          <a:xfrm>
            <a:off x="3234929" y="4628764"/>
            <a:ext cx="3981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HPCC Systems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3414860" y="1997076"/>
            <a:ext cx="1454321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Cluster Thor 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ETL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BDC45181-1A5E-4DC9-AD2F-B16927D599F4}"/>
              </a:ext>
            </a:extLst>
          </p:cNvPr>
          <p:cNvSpPr txBox="1"/>
          <p:nvPr/>
        </p:nvSpPr>
        <p:spPr>
          <a:xfrm>
            <a:off x="5560694" y="1997075"/>
            <a:ext cx="1564005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Cluster ROXIE </a:t>
            </a:r>
          </a:p>
          <a:p>
            <a:pPr algn="ctr"/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Entrega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dados</a:t>
            </a: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1369F8F4-5879-490A-BD48-142F955A027F}"/>
              </a:ext>
            </a:extLst>
          </p:cNvPr>
          <p:cNvSpPr txBox="1"/>
          <p:nvPr/>
        </p:nvSpPr>
        <p:spPr>
          <a:xfrm>
            <a:off x="6082432" y="3742242"/>
            <a:ext cx="9182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Bibliotecas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manipulação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dados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E6642D33-BEBB-44DC-B625-44EC51ECAF2E}"/>
              </a:ext>
            </a:extLst>
          </p:cNvPr>
          <p:cNvSpPr txBox="1"/>
          <p:nvPr/>
        </p:nvSpPr>
        <p:spPr>
          <a:xfrm>
            <a:off x="3341879" y="3742242"/>
            <a:ext cx="114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Bibliotecas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Machine Learning</a:t>
            </a:r>
          </a:p>
        </p:txBody>
      </p: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58ED64E3-A503-43D6-B25A-584CE1C7562A}"/>
              </a:ext>
            </a:extLst>
          </p:cNvPr>
          <p:cNvGrpSpPr/>
          <p:nvPr/>
        </p:nvGrpSpPr>
        <p:grpSpPr>
          <a:xfrm>
            <a:off x="7495053" y="1030024"/>
            <a:ext cx="1337057" cy="1100158"/>
            <a:chOff x="9993403" y="1344116"/>
            <a:chExt cx="1782743" cy="1466877"/>
          </a:xfrm>
        </p:grpSpPr>
        <p:sp>
          <p:nvSpPr>
            <p:cNvPr id="414" name="Freeform 6">
              <a:extLst>
                <a:ext uri="{FF2B5EF4-FFF2-40B4-BE49-F238E27FC236}">
                  <a16:creationId xmlns:a16="http://schemas.microsoft.com/office/drawing/2014/main" id="{4E86D184-C580-42FF-92E0-662E30950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58463" y="1809280"/>
              <a:ext cx="1001713" cy="1001713"/>
            </a:xfrm>
            <a:custGeom>
              <a:avLst/>
              <a:gdLst>
                <a:gd name="T0" fmla="*/ 762 w 792"/>
                <a:gd name="T1" fmla="*/ 363 h 793"/>
                <a:gd name="T2" fmla="*/ 524 w 792"/>
                <a:gd name="T3" fmla="*/ 363 h 793"/>
                <a:gd name="T4" fmla="*/ 429 w 792"/>
                <a:gd name="T5" fmla="*/ 269 h 793"/>
                <a:gd name="T6" fmla="*/ 429 w 792"/>
                <a:gd name="T7" fmla="*/ 135 h 793"/>
                <a:gd name="T8" fmla="*/ 633 w 792"/>
                <a:gd name="T9" fmla="*/ 280 h 793"/>
                <a:gd name="T10" fmla="*/ 661 w 792"/>
                <a:gd name="T11" fmla="*/ 297 h 793"/>
                <a:gd name="T12" fmla="*/ 666 w 792"/>
                <a:gd name="T13" fmla="*/ 297 h 793"/>
                <a:gd name="T14" fmla="*/ 694 w 792"/>
                <a:gd name="T15" fmla="*/ 254 h 793"/>
                <a:gd name="T16" fmla="*/ 429 w 792"/>
                <a:gd name="T17" fmla="*/ 68 h 793"/>
                <a:gd name="T18" fmla="*/ 429 w 792"/>
                <a:gd name="T19" fmla="*/ 31 h 793"/>
                <a:gd name="T20" fmla="*/ 398 w 792"/>
                <a:gd name="T21" fmla="*/ 0 h 793"/>
                <a:gd name="T22" fmla="*/ 394 w 792"/>
                <a:gd name="T23" fmla="*/ 0 h 793"/>
                <a:gd name="T24" fmla="*/ 363 w 792"/>
                <a:gd name="T25" fmla="*/ 31 h 793"/>
                <a:gd name="T26" fmla="*/ 363 w 792"/>
                <a:gd name="T27" fmla="*/ 68 h 793"/>
                <a:gd name="T28" fmla="*/ 99 w 792"/>
                <a:gd name="T29" fmla="*/ 254 h 793"/>
                <a:gd name="T30" fmla="*/ 127 w 792"/>
                <a:gd name="T31" fmla="*/ 297 h 793"/>
                <a:gd name="T32" fmla="*/ 132 w 792"/>
                <a:gd name="T33" fmla="*/ 297 h 793"/>
                <a:gd name="T34" fmla="*/ 159 w 792"/>
                <a:gd name="T35" fmla="*/ 280 h 793"/>
                <a:gd name="T36" fmla="*/ 363 w 792"/>
                <a:gd name="T37" fmla="*/ 135 h 793"/>
                <a:gd name="T38" fmla="*/ 363 w 792"/>
                <a:gd name="T39" fmla="*/ 269 h 793"/>
                <a:gd name="T40" fmla="*/ 269 w 792"/>
                <a:gd name="T41" fmla="*/ 363 h 793"/>
                <a:gd name="T42" fmla="*/ 31 w 792"/>
                <a:gd name="T43" fmla="*/ 363 h 793"/>
                <a:gd name="T44" fmla="*/ 0 w 792"/>
                <a:gd name="T45" fmla="*/ 394 h 793"/>
                <a:gd name="T46" fmla="*/ 0 w 792"/>
                <a:gd name="T47" fmla="*/ 399 h 793"/>
                <a:gd name="T48" fmla="*/ 31 w 792"/>
                <a:gd name="T49" fmla="*/ 429 h 793"/>
                <a:gd name="T50" fmla="*/ 68 w 792"/>
                <a:gd name="T51" fmla="*/ 429 h 793"/>
                <a:gd name="T52" fmla="*/ 363 w 792"/>
                <a:gd name="T53" fmla="*/ 725 h 793"/>
                <a:gd name="T54" fmla="*/ 363 w 792"/>
                <a:gd name="T55" fmla="*/ 762 h 793"/>
                <a:gd name="T56" fmla="*/ 394 w 792"/>
                <a:gd name="T57" fmla="*/ 793 h 793"/>
                <a:gd name="T58" fmla="*/ 398 w 792"/>
                <a:gd name="T59" fmla="*/ 793 h 793"/>
                <a:gd name="T60" fmla="*/ 429 w 792"/>
                <a:gd name="T61" fmla="*/ 762 h 793"/>
                <a:gd name="T62" fmla="*/ 429 w 792"/>
                <a:gd name="T63" fmla="*/ 725 h 793"/>
                <a:gd name="T64" fmla="*/ 725 w 792"/>
                <a:gd name="T65" fmla="*/ 429 h 793"/>
                <a:gd name="T66" fmla="*/ 762 w 792"/>
                <a:gd name="T67" fmla="*/ 429 h 793"/>
                <a:gd name="T68" fmla="*/ 792 w 792"/>
                <a:gd name="T69" fmla="*/ 399 h 793"/>
                <a:gd name="T70" fmla="*/ 792 w 792"/>
                <a:gd name="T71" fmla="*/ 394 h 793"/>
                <a:gd name="T72" fmla="*/ 762 w 792"/>
                <a:gd name="T73" fmla="*/ 363 h 793"/>
                <a:gd name="T74" fmla="*/ 381 w 792"/>
                <a:gd name="T75" fmla="*/ 332 h 793"/>
                <a:gd name="T76" fmla="*/ 461 w 792"/>
                <a:gd name="T77" fmla="*/ 412 h 793"/>
                <a:gd name="T78" fmla="*/ 411 w 792"/>
                <a:gd name="T79" fmla="*/ 461 h 793"/>
                <a:gd name="T80" fmla="*/ 332 w 792"/>
                <a:gd name="T81" fmla="*/ 381 h 793"/>
                <a:gd name="T82" fmla="*/ 381 w 792"/>
                <a:gd name="T83" fmla="*/ 332 h 793"/>
                <a:gd name="T84" fmla="*/ 134 w 792"/>
                <a:gd name="T85" fmla="*/ 429 h 793"/>
                <a:gd name="T86" fmla="*/ 269 w 792"/>
                <a:gd name="T87" fmla="*/ 429 h 793"/>
                <a:gd name="T88" fmla="*/ 363 w 792"/>
                <a:gd name="T89" fmla="*/ 524 h 793"/>
                <a:gd name="T90" fmla="*/ 363 w 792"/>
                <a:gd name="T91" fmla="*/ 658 h 793"/>
                <a:gd name="T92" fmla="*/ 134 w 792"/>
                <a:gd name="T93" fmla="*/ 429 h 793"/>
                <a:gd name="T94" fmla="*/ 429 w 792"/>
                <a:gd name="T95" fmla="*/ 658 h 793"/>
                <a:gd name="T96" fmla="*/ 429 w 792"/>
                <a:gd name="T97" fmla="*/ 524 h 793"/>
                <a:gd name="T98" fmla="*/ 524 w 792"/>
                <a:gd name="T99" fmla="*/ 429 h 793"/>
                <a:gd name="T100" fmla="*/ 658 w 792"/>
                <a:gd name="T101" fmla="*/ 429 h 793"/>
                <a:gd name="T102" fmla="*/ 429 w 792"/>
                <a:gd name="T103" fmla="*/ 658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2" h="793">
                  <a:moveTo>
                    <a:pt x="762" y="363"/>
                  </a:moveTo>
                  <a:cubicBezTo>
                    <a:pt x="524" y="363"/>
                    <a:pt x="524" y="363"/>
                    <a:pt x="524" y="363"/>
                  </a:cubicBezTo>
                  <a:cubicBezTo>
                    <a:pt x="512" y="317"/>
                    <a:pt x="475" y="281"/>
                    <a:pt x="429" y="269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519" y="146"/>
                    <a:pt x="595" y="202"/>
                    <a:pt x="633" y="280"/>
                  </a:cubicBezTo>
                  <a:cubicBezTo>
                    <a:pt x="638" y="291"/>
                    <a:pt x="649" y="297"/>
                    <a:pt x="661" y="297"/>
                  </a:cubicBezTo>
                  <a:cubicBezTo>
                    <a:pt x="666" y="297"/>
                    <a:pt x="666" y="297"/>
                    <a:pt x="666" y="297"/>
                  </a:cubicBezTo>
                  <a:cubicBezTo>
                    <a:pt x="688" y="297"/>
                    <a:pt x="704" y="274"/>
                    <a:pt x="694" y="254"/>
                  </a:cubicBezTo>
                  <a:cubicBezTo>
                    <a:pt x="645" y="153"/>
                    <a:pt x="546" y="80"/>
                    <a:pt x="429" y="68"/>
                  </a:cubicBezTo>
                  <a:cubicBezTo>
                    <a:pt x="429" y="31"/>
                    <a:pt x="429" y="31"/>
                    <a:pt x="429" y="31"/>
                  </a:cubicBezTo>
                  <a:cubicBezTo>
                    <a:pt x="429" y="14"/>
                    <a:pt x="415" y="0"/>
                    <a:pt x="398" y="0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377" y="0"/>
                    <a:pt x="363" y="14"/>
                    <a:pt x="363" y="31"/>
                  </a:cubicBezTo>
                  <a:cubicBezTo>
                    <a:pt x="363" y="68"/>
                    <a:pt x="363" y="68"/>
                    <a:pt x="363" y="68"/>
                  </a:cubicBezTo>
                  <a:cubicBezTo>
                    <a:pt x="246" y="80"/>
                    <a:pt x="147" y="153"/>
                    <a:pt x="99" y="254"/>
                  </a:cubicBezTo>
                  <a:cubicBezTo>
                    <a:pt x="89" y="274"/>
                    <a:pt x="104" y="297"/>
                    <a:pt x="127" y="297"/>
                  </a:cubicBezTo>
                  <a:cubicBezTo>
                    <a:pt x="132" y="297"/>
                    <a:pt x="132" y="297"/>
                    <a:pt x="132" y="297"/>
                  </a:cubicBezTo>
                  <a:cubicBezTo>
                    <a:pt x="143" y="297"/>
                    <a:pt x="154" y="291"/>
                    <a:pt x="159" y="280"/>
                  </a:cubicBezTo>
                  <a:cubicBezTo>
                    <a:pt x="198" y="202"/>
                    <a:pt x="273" y="146"/>
                    <a:pt x="363" y="135"/>
                  </a:cubicBezTo>
                  <a:cubicBezTo>
                    <a:pt x="363" y="269"/>
                    <a:pt x="363" y="269"/>
                    <a:pt x="363" y="269"/>
                  </a:cubicBezTo>
                  <a:cubicBezTo>
                    <a:pt x="317" y="281"/>
                    <a:pt x="281" y="317"/>
                    <a:pt x="269" y="363"/>
                  </a:cubicBezTo>
                  <a:cubicBezTo>
                    <a:pt x="31" y="363"/>
                    <a:pt x="31" y="363"/>
                    <a:pt x="31" y="363"/>
                  </a:cubicBezTo>
                  <a:cubicBezTo>
                    <a:pt x="14" y="363"/>
                    <a:pt x="0" y="377"/>
                    <a:pt x="0" y="394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416"/>
                    <a:pt x="14" y="429"/>
                    <a:pt x="31" y="429"/>
                  </a:cubicBezTo>
                  <a:cubicBezTo>
                    <a:pt x="68" y="429"/>
                    <a:pt x="68" y="429"/>
                    <a:pt x="68" y="429"/>
                  </a:cubicBezTo>
                  <a:cubicBezTo>
                    <a:pt x="83" y="585"/>
                    <a:pt x="208" y="709"/>
                    <a:pt x="363" y="725"/>
                  </a:cubicBezTo>
                  <a:cubicBezTo>
                    <a:pt x="363" y="762"/>
                    <a:pt x="363" y="762"/>
                    <a:pt x="363" y="762"/>
                  </a:cubicBezTo>
                  <a:cubicBezTo>
                    <a:pt x="363" y="779"/>
                    <a:pt x="377" y="793"/>
                    <a:pt x="394" y="793"/>
                  </a:cubicBezTo>
                  <a:cubicBezTo>
                    <a:pt x="398" y="793"/>
                    <a:pt x="398" y="793"/>
                    <a:pt x="398" y="793"/>
                  </a:cubicBezTo>
                  <a:cubicBezTo>
                    <a:pt x="415" y="793"/>
                    <a:pt x="429" y="779"/>
                    <a:pt x="429" y="762"/>
                  </a:cubicBezTo>
                  <a:cubicBezTo>
                    <a:pt x="429" y="725"/>
                    <a:pt x="429" y="725"/>
                    <a:pt x="429" y="725"/>
                  </a:cubicBezTo>
                  <a:cubicBezTo>
                    <a:pt x="585" y="709"/>
                    <a:pt x="709" y="585"/>
                    <a:pt x="725" y="429"/>
                  </a:cubicBezTo>
                  <a:cubicBezTo>
                    <a:pt x="762" y="429"/>
                    <a:pt x="762" y="429"/>
                    <a:pt x="762" y="429"/>
                  </a:cubicBezTo>
                  <a:cubicBezTo>
                    <a:pt x="778" y="429"/>
                    <a:pt x="792" y="416"/>
                    <a:pt x="792" y="399"/>
                  </a:cubicBezTo>
                  <a:cubicBezTo>
                    <a:pt x="792" y="394"/>
                    <a:pt x="792" y="394"/>
                    <a:pt x="792" y="394"/>
                  </a:cubicBezTo>
                  <a:cubicBezTo>
                    <a:pt x="792" y="377"/>
                    <a:pt x="778" y="363"/>
                    <a:pt x="762" y="363"/>
                  </a:cubicBezTo>
                  <a:close/>
                  <a:moveTo>
                    <a:pt x="381" y="332"/>
                  </a:moveTo>
                  <a:cubicBezTo>
                    <a:pt x="429" y="321"/>
                    <a:pt x="471" y="363"/>
                    <a:pt x="461" y="412"/>
                  </a:cubicBezTo>
                  <a:cubicBezTo>
                    <a:pt x="455" y="436"/>
                    <a:pt x="436" y="455"/>
                    <a:pt x="411" y="461"/>
                  </a:cubicBezTo>
                  <a:cubicBezTo>
                    <a:pt x="363" y="472"/>
                    <a:pt x="321" y="429"/>
                    <a:pt x="332" y="381"/>
                  </a:cubicBezTo>
                  <a:cubicBezTo>
                    <a:pt x="337" y="357"/>
                    <a:pt x="357" y="338"/>
                    <a:pt x="381" y="332"/>
                  </a:cubicBezTo>
                  <a:close/>
                  <a:moveTo>
                    <a:pt x="134" y="429"/>
                  </a:moveTo>
                  <a:cubicBezTo>
                    <a:pt x="269" y="429"/>
                    <a:pt x="269" y="429"/>
                    <a:pt x="269" y="429"/>
                  </a:cubicBezTo>
                  <a:cubicBezTo>
                    <a:pt x="281" y="476"/>
                    <a:pt x="317" y="512"/>
                    <a:pt x="363" y="524"/>
                  </a:cubicBezTo>
                  <a:cubicBezTo>
                    <a:pt x="363" y="658"/>
                    <a:pt x="363" y="658"/>
                    <a:pt x="363" y="658"/>
                  </a:cubicBezTo>
                  <a:cubicBezTo>
                    <a:pt x="244" y="643"/>
                    <a:pt x="149" y="549"/>
                    <a:pt x="134" y="429"/>
                  </a:cubicBezTo>
                  <a:close/>
                  <a:moveTo>
                    <a:pt x="429" y="658"/>
                  </a:moveTo>
                  <a:cubicBezTo>
                    <a:pt x="429" y="524"/>
                    <a:pt x="429" y="524"/>
                    <a:pt x="429" y="524"/>
                  </a:cubicBezTo>
                  <a:cubicBezTo>
                    <a:pt x="475" y="512"/>
                    <a:pt x="512" y="476"/>
                    <a:pt x="524" y="429"/>
                  </a:cubicBezTo>
                  <a:cubicBezTo>
                    <a:pt x="658" y="429"/>
                    <a:pt x="658" y="429"/>
                    <a:pt x="658" y="429"/>
                  </a:cubicBezTo>
                  <a:cubicBezTo>
                    <a:pt x="643" y="549"/>
                    <a:pt x="548" y="643"/>
                    <a:pt x="429" y="658"/>
                  </a:cubicBezTo>
                  <a:close/>
                </a:path>
              </a:pathLst>
            </a:custGeom>
            <a:solidFill>
              <a:srgbClr val="99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5" name="Freeform 5">
              <a:extLst>
                <a:ext uri="{FF2B5EF4-FFF2-40B4-BE49-F238E27FC236}">
                  <a16:creationId xmlns:a16="http://schemas.microsoft.com/office/drawing/2014/main" id="{720A7281-F0A6-4BBE-BD4D-F25824C0F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3403" y="2156243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F48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696AC231-DBE7-452C-9C5B-14C3B480FA3C}"/>
                </a:ext>
              </a:extLst>
            </p:cNvPr>
            <p:cNvSpPr txBox="1"/>
            <p:nvPr/>
          </p:nvSpPr>
          <p:spPr>
            <a:xfrm>
              <a:off x="10342492" y="1344116"/>
              <a:ext cx="143365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</a:rPr>
                <a:t>Consultas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5479A330-7E58-4D8B-BBFB-E1D60875C4AE}"/>
              </a:ext>
            </a:extLst>
          </p:cNvPr>
          <p:cNvGrpSpPr/>
          <p:nvPr/>
        </p:nvGrpSpPr>
        <p:grpSpPr>
          <a:xfrm>
            <a:off x="7495056" y="2306998"/>
            <a:ext cx="1494454" cy="977523"/>
            <a:chOff x="9993403" y="2896618"/>
            <a:chExt cx="1992604" cy="1303364"/>
          </a:xfrm>
        </p:grpSpPr>
        <p:sp>
          <p:nvSpPr>
            <p:cNvPr id="418" name="Freeform 5">
              <a:extLst>
                <a:ext uri="{FF2B5EF4-FFF2-40B4-BE49-F238E27FC236}">
                  <a16:creationId xmlns:a16="http://schemas.microsoft.com/office/drawing/2014/main" id="{639A434D-4C44-417D-9657-03AB6A2F5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3403" y="3626989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F48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9" name="Freeform 5">
              <a:extLst>
                <a:ext uri="{FF2B5EF4-FFF2-40B4-BE49-F238E27FC236}">
                  <a16:creationId xmlns:a16="http://schemas.microsoft.com/office/drawing/2014/main" id="{D15FB7F0-18B0-4507-A137-33153359E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60061" y="3361782"/>
              <a:ext cx="838200" cy="838200"/>
            </a:xfrm>
            <a:custGeom>
              <a:avLst/>
              <a:gdLst>
                <a:gd name="T0" fmla="*/ 322 w 662"/>
                <a:gd name="T1" fmla="*/ 194 h 663"/>
                <a:gd name="T2" fmla="*/ 402 w 662"/>
                <a:gd name="T3" fmla="*/ 210 h 663"/>
                <a:gd name="T4" fmla="*/ 523 w 662"/>
                <a:gd name="T5" fmla="*/ 101 h 663"/>
                <a:gd name="T6" fmla="*/ 519 w 662"/>
                <a:gd name="T7" fmla="*/ 59 h 663"/>
                <a:gd name="T8" fmla="*/ 258 w 662"/>
                <a:gd name="T9" fmla="*/ 9 h 663"/>
                <a:gd name="T10" fmla="*/ 239 w 662"/>
                <a:gd name="T11" fmla="*/ 46 h 663"/>
                <a:gd name="T12" fmla="*/ 459 w 662"/>
                <a:gd name="T13" fmla="*/ 87 h 663"/>
                <a:gd name="T14" fmla="*/ 338 w 662"/>
                <a:gd name="T15" fmla="*/ 139 h 663"/>
                <a:gd name="T16" fmla="*/ 459 w 662"/>
                <a:gd name="T17" fmla="*/ 87 h 663"/>
                <a:gd name="T18" fmla="*/ 233 w 662"/>
                <a:gd name="T19" fmla="*/ 234 h 663"/>
                <a:gd name="T20" fmla="*/ 244 w 662"/>
                <a:gd name="T21" fmla="*/ 199 h 663"/>
                <a:gd name="T22" fmla="*/ 170 w 662"/>
                <a:gd name="T23" fmla="*/ 52 h 663"/>
                <a:gd name="T24" fmla="*/ 97 w 662"/>
                <a:gd name="T25" fmla="*/ 97 h 663"/>
                <a:gd name="T26" fmla="*/ 37 w 662"/>
                <a:gd name="T27" fmla="*/ 485 h 663"/>
                <a:gd name="T28" fmla="*/ 62 w 662"/>
                <a:gd name="T29" fmla="*/ 500 h 663"/>
                <a:gd name="T30" fmla="*/ 191 w 662"/>
                <a:gd name="T31" fmla="*/ 406 h 663"/>
                <a:gd name="T32" fmla="*/ 142 w 662"/>
                <a:gd name="T33" fmla="*/ 374 h 663"/>
                <a:gd name="T34" fmla="*/ 136 w 662"/>
                <a:gd name="T35" fmla="*/ 136 h 663"/>
                <a:gd name="T36" fmla="*/ 186 w 662"/>
                <a:gd name="T37" fmla="*/ 204 h 663"/>
                <a:gd name="T38" fmla="*/ 604 w 662"/>
                <a:gd name="T39" fmla="*/ 144 h 663"/>
                <a:gd name="T40" fmla="*/ 562 w 662"/>
                <a:gd name="T41" fmla="*/ 140 h 663"/>
                <a:gd name="T42" fmla="*/ 455 w 662"/>
                <a:gd name="T43" fmla="*/ 272 h 663"/>
                <a:gd name="T44" fmla="*/ 331 w 662"/>
                <a:gd name="T45" fmla="*/ 470 h 663"/>
                <a:gd name="T46" fmla="*/ 225 w 662"/>
                <a:gd name="T47" fmla="*/ 450 h 663"/>
                <a:gd name="T48" fmla="*/ 102 w 662"/>
                <a:gd name="T49" fmla="*/ 558 h 663"/>
                <a:gd name="T50" fmla="*/ 331 w 662"/>
                <a:gd name="T51" fmla="*/ 663 h 663"/>
                <a:gd name="T52" fmla="*/ 662 w 662"/>
                <a:gd name="T53" fmla="*/ 332 h 663"/>
                <a:gd name="T54" fmla="*/ 526 w 662"/>
                <a:gd name="T55" fmla="*/ 527 h 663"/>
                <a:gd name="T56" fmla="*/ 175 w 662"/>
                <a:gd name="T57" fmla="*/ 559 h 663"/>
                <a:gd name="T58" fmla="*/ 331 w 662"/>
                <a:gd name="T59" fmla="*/ 525 h 663"/>
                <a:gd name="T60" fmla="*/ 513 w 662"/>
                <a:gd name="T61" fmla="*/ 267 h 663"/>
                <a:gd name="T62" fmla="*/ 526 w 662"/>
                <a:gd name="T63" fmla="*/ 527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62" h="663">
                  <a:moveTo>
                    <a:pt x="295" y="177"/>
                  </a:moveTo>
                  <a:cubicBezTo>
                    <a:pt x="299" y="188"/>
                    <a:pt x="310" y="195"/>
                    <a:pt x="322" y="194"/>
                  </a:cubicBezTo>
                  <a:cubicBezTo>
                    <a:pt x="346" y="192"/>
                    <a:pt x="369" y="197"/>
                    <a:pt x="390" y="207"/>
                  </a:cubicBezTo>
                  <a:cubicBezTo>
                    <a:pt x="394" y="209"/>
                    <a:pt x="398" y="210"/>
                    <a:pt x="402" y="210"/>
                  </a:cubicBezTo>
                  <a:cubicBezTo>
                    <a:pt x="409" y="210"/>
                    <a:pt x="416" y="207"/>
                    <a:pt x="422" y="202"/>
                  </a:cubicBezTo>
                  <a:cubicBezTo>
                    <a:pt x="523" y="101"/>
                    <a:pt x="523" y="101"/>
                    <a:pt x="523" y="101"/>
                  </a:cubicBezTo>
                  <a:cubicBezTo>
                    <a:pt x="528" y="95"/>
                    <a:pt x="531" y="87"/>
                    <a:pt x="531" y="79"/>
                  </a:cubicBezTo>
                  <a:cubicBezTo>
                    <a:pt x="530" y="71"/>
                    <a:pt x="526" y="63"/>
                    <a:pt x="519" y="59"/>
                  </a:cubicBezTo>
                  <a:cubicBezTo>
                    <a:pt x="464" y="20"/>
                    <a:pt x="398" y="0"/>
                    <a:pt x="331" y="0"/>
                  </a:cubicBezTo>
                  <a:cubicBezTo>
                    <a:pt x="307" y="0"/>
                    <a:pt x="282" y="3"/>
                    <a:pt x="258" y="9"/>
                  </a:cubicBezTo>
                  <a:cubicBezTo>
                    <a:pt x="250" y="10"/>
                    <a:pt x="243" y="16"/>
                    <a:pt x="239" y="23"/>
                  </a:cubicBezTo>
                  <a:cubicBezTo>
                    <a:pt x="236" y="30"/>
                    <a:pt x="235" y="39"/>
                    <a:pt x="239" y="46"/>
                  </a:cubicBezTo>
                  <a:lnTo>
                    <a:pt x="295" y="177"/>
                  </a:lnTo>
                  <a:close/>
                  <a:moveTo>
                    <a:pt x="459" y="87"/>
                  </a:moveTo>
                  <a:cubicBezTo>
                    <a:pt x="396" y="150"/>
                    <a:pt x="396" y="150"/>
                    <a:pt x="396" y="150"/>
                  </a:cubicBezTo>
                  <a:cubicBezTo>
                    <a:pt x="377" y="143"/>
                    <a:pt x="358" y="139"/>
                    <a:pt x="338" y="13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57" y="51"/>
                    <a:pt x="411" y="62"/>
                    <a:pt x="459" y="87"/>
                  </a:cubicBezTo>
                  <a:close/>
                  <a:moveTo>
                    <a:pt x="200" y="376"/>
                  </a:moveTo>
                  <a:cubicBezTo>
                    <a:pt x="183" y="326"/>
                    <a:pt x="196" y="271"/>
                    <a:pt x="233" y="234"/>
                  </a:cubicBezTo>
                  <a:cubicBezTo>
                    <a:pt x="234" y="233"/>
                    <a:pt x="235" y="232"/>
                    <a:pt x="236" y="231"/>
                  </a:cubicBezTo>
                  <a:cubicBezTo>
                    <a:pt x="246" y="224"/>
                    <a:pt x="249" y="210"/>
                    <a:pt x="244" y="199"/>
                  </a:cubicBezTo>
                  <a:cubicBezTo>
                    <a:pt x="188" y="68"/>
                    <a:pt x="188" y="68"/>
                    <a:pt x="188" y="68"/>
                  </a:cubicBezTo>
                  <a:cubicBezTo>
                    <a:pt x="185" y="60"/>
                    <a:pt x="178" y="55"/>
                    <a:pt x="170" y="52"/>
                  </a:cubicBezTo>
                  <a:cubicBezTo>
                    <a:pt x="162" y="50"/>
                    <a:pt x="154" y="51"/>
                    <a:pt x="147" y="56"/>
                  </a:cubicBezTo>
                  <a:cubicBezTo>
                    <a:pt x="129" y="68"/>
                    <a:pt x="112" y="82"/>
                    <a:pt x="97" y="97"/>
                  </a:cubicBezTo>
                  <a:cubicBezTo>
                    <a:pt x="33" y="161"/>
                    <a:pt x="0" y="246"/>
                    <a:pt x="0" y="332"/>
                  </a:cubicBezTo>
                  <a:cubicBezTo>
                    <a:pt x="0" y="384"/>
                    <a:pt x="12" y="436"/>
                    <a:pt x="37" y="485"/>
                  </a:cubicBezTo>
                  <a:cubicBezTo>
                    <a:pt x="41" y="492"/>
                    <a:pt x="48" y="498"/>
                    <a:pt x="56" y="499"/>
                  </a:cubicBezTo>
                  <a:cubicBezTo>
                    <a:pt x="58" y="500"/>
                    <a:pt x="60" y="500"/>
                    <a:pt x="62" y="500"/>
                  </a:cubicBezTo>
                  <a:cubicBezTo>
                    <a:pt x="68" y="500"/>
                    <a:pt x="74" y="498"/>
                    <a:pt x="79" y="494"/>
                  </a:cubicBezTo>
                  <a:cubicBezTo>
                    <a:pt x="191" y="406"/>
                    <a:pt x="191" y="406"/>
                    <a:pt x="191" y="406"/>
                  </a:cubicBezTo>
                  <a:cubicBezTo>
                    <a:pt x="200" y="399"/>
                    <a:pt x="204" y="387"/>
                    <a:pt x="200" y="376"/>
                  </a:cubicBezTo>
                  <a:close/>
                  <a:moveTo>
                    <a:pt x="142" y="374"/>
                  </a:moveTo>
                  <a:cubicBezTo>
                    <a:pt x="72" y="429"/>
                    <a:pt x="72" y="429"/>
                    <a:pt x="72" y="429"/>
                  </a:cubicBezTo>
                  <a:cubicBezTo>
                    <a:pt x="34" y="328"/>
                    <a:pt x="58" y="214"/>
                    <a:pt x="136" y="136"/>
                  </a:cubicBezTo>
                  <a:cubicBezTo>
                    <a:pt x="141" y="131"/>
                    <a:pt x="146" y="127"/>
                    <a:pt x="151" y="122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45" y="251"/>
                    <a:pt x="129" y="313"/>
                    <a:pt x="142" y="374"/>
                  </a:cubicBezTo>
                  <a:close/>
                  <a:moveTo>
                    <a:pt x="604" y="144"/>
                  </a:moveTo>
                  <a:cubicBezTo>
                    <a:pt x="599" y="137"/>
                    <a:pt x="592" y="133"/>
                    <a:pt x="584" y="132"/>
                  </a:cubicBezTo>
                  <a:cubicBezTo>
                    <a:pt x="576" y="131"/>
                    <a:pt x="567" y="134"/>
                    <a:pt x="562" y="140"/>
                  </a:cubicBezTo>
                  <a:cubicBezTo>
                    <a:pt x="461" y="241"/>
                    <a:pt x="461" y="241"/>
                    <a:pt x="461" y="241"/>
                  </a:cubicBezTo>
                  <a:cubicBezTo>
                    <a:pt x="452" y="249"/>
                    <a:pt x="450" y="262"/>
                    <a:pt x="455" y="272"/>
                  </a:cubicBezTo>
                  <a:cubicBezTo>
                    <a:pt x="481" y="325"/>
                    <a:pt x="470" y="388"/>
                    <a:pt x="429" y="429"/>
                  </a:cubicBezTo>
                  <a:cubicBezTo>
                    <a:pt x="403" y="455"/>
                    <a:pt x="368" y="470"/>
                    <a:pt x="331" y="470"/>
                  </a:cubicBezTo>
                  <a:cubicBezTo>
                    <a:pt x="305" y="470"/>
                    <a:pt x="279" y="462"/>
                    <a:pt x="257" y="448"/>
                  </a:cubicBezTo>
                  <a:cubicBezTo>
                    <a:pt x="247" y="442"/>
                    <a:pt x="234" y="442"/>
                    <a:pt x="225" y="450"/>
                  </a:cubicBezTo>
                  <a:cubicBezTo>
                    <a:pt x="113" y="538"/>
                    <a:pt x="113" y="538"/>
                    <a:pt x="113" y="538"/>
                  </a:cubicBezTo>
                  <a:cubicBezTo>
                    <a:pt x="106" y="543"/>
                    <a:pt x="102" y="550"/>
                    <a:pt x="102" y="558"/>
                  </a:cubicBezTo>
                  <a:cubicBezTo>
                    <a:pt x="102" y="567"/>
                    <a:pt x="105" y="574"/>
                    <a:pt x="112" y="580"/>
                  </a:cubicBezTo>
                  <a:cubicBezTo>
                    <a:pt x="172" y="633"/>
                    <a:pt x="250" y="663"/>
                    <a:pt x="331" y="663"/>
                  </a:cubicBezTo>
                  <a:cubicBezTo>
                    <a:pt x="419" y="663"/>
                    <a:pt x="503" y="629"/>
                    <a:pt x="565" y="566"/>
                  </a:cubicBezTo>
                  <a:cubicBezTo>
                    <a:pt x="629" y="502"/>
                    <a:pt x="662" y="417"/>
                    <a:pt x="662" y="332"/>
                  </a:cubicBezTo>
                  <a:cubicBezTo>
                    <a:pt x="662" y="266"/>
                    <a:pt x="643" y="201"/>
                    <a:pt x="604" y="144"/>
                  </a:cubicBezTo>
                  <a:close/>
                  <a:moveTo>
                    <a:pt x="526" y="527"/>
                  </a:moveTo>
                  <a:cubicBezTo>
                    <a:pt x="474" y="579"/>
                    <a:pt x="405" y="608"/>
                    <a:pt x="331" y="608"/>
                  </a:cubicBezTo>
                  <a:cubicBezTo>
                    <a:pt x="275" y="608"/>
                    <a:pt x="220" y="591"/>
                    <a:pt x="175" y="559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71" y="518"/>
                    <a:pt x="301" y="525"/>
                    <a:pt x="331" y="525"/>
                  </a:cubicBezTo>
                  <a:cubicBezTo>
                    <a:pt x="383" y="525"/>
                    <a:pt x="431" y="505"/>
                    <a:pt x="468" y="468"/>
                  </a:cubicBezTo>
                  <a:cubicBezTo>
                    <a:pt x="521" y="415"/>
                    <a:pt x="538" y="336"/>
                    <a:pt x="513" y="267"/>
                  </a:cubicBezTo>
                  <a:cubicBezTo>
                    <a:pt x="576" y="204"/>
                    <a:pt x="576" y="204"/>
                    <a:pt x="576" y="204"/>
                  </a:cubicBezTo>
                  <a:cubicBezTo>
                    <a:pt x="631" y="309"/>
                    <a:pt x="612" y="441"/>
                    <a:pt x="526" y="527"/>
                  </a:cubicBezTo>
                  <a:close/>
                </a:path>
              </a:pathLst>
            </a:custGeom>
            <a:solidFill>
              <a:srgbClr val="99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395FC85E-AB19-4CCB-BC72-888CF98E9622}"/>
                </a:ext>
              </a:extLst>
            </p:cNvPr>
            <p:cNvSpPr txBox="1"/>
            <p:nvPr/>
          </p:nvSpPr>
          <p:spPr>
            <a:xfrm>
              <a:off x="10086971" y="2896618"/>
              <a:ext cx="189903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</a:rPr>
                <a:t>Visualizações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60B440F6-5B5F-43CB-9B78-F21A02652AEC}"/>
              </a:ext>
            </a:extLst>
          </p:cNvPr>
          <p:cNvGrpSpPr/>
          <p:nvPr/>
        </p:nvGrpSpPr>
        <p:grpSpPr>
          <a:xfrm>
            <a:off x="7495056" y="3437869"/>
            <a:ext cx="1513246" cy="1003277"/>
            <a:chOff x="9993403" y="4094369"/>
            <a:chExt cx="2017660" cy="1337703"/>
          </a:xfrm>
        </p:grpSpPr>
        <p:sp>
          <p:nvSpPr>
            <p:cNvPr id="422" name="Freeform 5">
              <a:extLst>
                <a:ext uri="{FF2B5EF4-FFF2-40B4-BE49-F238E27FC236}">
                  <a16:creationId xmlns:a16="http://schemas.microsoft.com/office/drawing/2014/main" id="{65B68E9E-BA21-4CB7-BB81-7CF64B1E38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68957" y="4590824"/>
              <a:ext cx="841248" cy="841248"/>
            </a:xfrm>
            <a:custGeom>
              <a:avLst/>
              <a:gdLst>
                <a:gd name="T0" fmla="*/ 4409 w 4600"/>
                <a:gd name="T1" fmla="*/ 3642 h 4601"/>
                <a:gd name="T2" fmla="*/ 3040 w 4600"/>
                <a:gd name="T3" fmla="*/ 3642 h 4601"/>
                <a:gd name="T4" fmla="*/ 2300 w 4600"/>
                <a:gd name="T5" fmla="*/ 3067 h 4601"/>
                <a:gd name="T6" fmla="*/ 1561 w 4600"/>
                <a:gd name="T7" fmla="*/ 3642 h 4601"/>
                <a:gd name="T8" fmla="*/ 192 w 4600"/>
                <a:gd name="T9" fmla="*/ 3642 h 4601"/>
                <a:gd name="T10" fmla="*/ 0 w 4600"/>
                <a:gd name="T11" fmla="*/ 3834 h 4601"/>
                <a:gd name="T12" fmla="*/ 192 w 4600"/>
                <a:gd name="T13" fmla="*/ 4026 h 4601"/>
                <a:gd name="T14" fmla="*/ 1561 w 4600"/>
                <a:gd name="T15" fmla="*/ 4026 h 4601"/>
                <a:gd name="T16" fmla="*/ 2300 w 4600"/>
                <a:gd name="T17" fmla="*/ 4601 h 4601"/>
                <a:gd name="T18" fmla="*/ 3040 w 4600"/>
                <a:gd name="T19" fmla="*/ 4026 h 4601"/>
                <a:gd name="T20" fmla="*/ 4409 w 4600"/>
                <a:gd name="T21" fmla="*/ 4026 h 4601"/>
                <a:gd name="T22" fmla="*/ 4600 w 4600"/>
                <a:gd name="T23" fmla="*/ 3834 h 4601"/>
                <a:gd name="T24" fmla="*/ 4409 w 4600"/>
                <a:gd name="T25" fmla="*/ 3642 h 4601"/>
                <a:gd name="T26" fmla="*/ 2300 w 4600"/>
                <a:gd name="T27" fmla="*/ 4217 h 4601"/>
                <a:gd name="T28" fmla="*/ 1917 w 4600"/>
                <a:gd name="T29" fmla="*/ 3834 h 4601"/>
                <a:gd name="T30" fmla="*/ 2300 w 4600"/>
                <a:gd name="T31" fmla="*/ 3451 h 4601"/>
                <a:gd name="T32" fmla="*/ 2684 w 4600"/>
                <a:gd name="T33" fmla="*/ 3834 h 4601"/>
                <a:gd name="T34" fmla="*/ 2300 w 4600"/>
                <a:gd name="T35" fmla="*/ 4217 h 4601"/>
                <a:gd name="T36" fmla="*/ 4217 w 4600"/>
                <a:gd name="T37" fmla="*/ 0 h 4601"/>
                <a:gd name="T38" fmla="*/ 384 w 4600"/>
                <a:gd name="T39" fmla="*/ 0 h 4601"/>
                <a:gd name="T40" fmla="*/ 0 w 4600"/>
                <a:gd name="T41" fmla="*/ 384 h 4601"/>
                <a:gd name="T42" fmla="*/ 0 w 4600"/>
                <a:gd name="T43" fmla="*/ 2492 h 4601"/>
                <a:gd name="T44" fmla="*/ 384 w 4600"/>
                <a:gd name="T45" fmla="*/ 2876 h 4601"/>
                <a:gd name="T46" fmla="*/ 4217 w 4600"/>
                <a:gd name="T47" fmla="*/ 2876 h 4601"/>
                <a:gd name="T48" fmla="*/ 4600 w 4600"/>
                <a:gd name="T49" fmla="*/ 2492 h 4601"/>
                <a:gd name="T50" fmla="*/ 4600 w 4600"/>
                <a:gd name="T51" fmla="*/ 384 h 4601"/>
                <a:gd name="T52" fmla="*/ 4217 w 4600"/>
                <a:gd name="T53" fmla="*/ 0 h 4601"/>
                <a:gd name="T54" fmla="*/ 4217 w 4600"/>
                <a:gd name="T55" fmla="*/ 2492 h 4601"/>
                <a:gd name="T56" fmla="*/ 384 w 4600"/>
                <a:gd name="T57" fmla="*/ 2492 h 4601"/>
                <a:gd name="T58" fmla="*/ 384 w 4600"/>
                <a:gd name="T59" fmla="*/ 384 h 4601"/>
                <a:gd name="T60" fmla="*/ 4217 w 4600"/>
                <a:gd name="T61" fmla="*/ 384 h 4601"/>
                <a:gd name="T62" fmla="*/ 4217 w 4600"/>
                <a:gd name="T63" fmla="*/ 2492 h 4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00" h="4601">
                  <a:moveTo>
                    <a:pt x="4409" y="3642"/>
                  </a:moveTo>
                  <a:cubicBezTo>
                    <a:pt x="3040" y="3642"/>
                    <a:pt x="3040" y="3642"/>
                    <a:pt x="3040" y="3642"/>
                  </a:cubicBezTo>
                  <a:cubicBezTo>
                    <a:pt x="2954" y="3313"/>
                    <a:pt x="2657" y="3067"/>
                    <a:pt x="2300" y="3067"/>
                  </a:cubicBezTo>
                  <a:cubicBezTo>
                    <a:pt x="1944" y="3067"/>
                    <a:pt x="1647" y="3313"/>
                    <a:pt x="1561" y="3642"/>
                  </a:cubicBezTo>
                  <a:cubicBezTo>
                    <a:pt x="192" y="3642"/>
                    <a:pt x="192" y="3642"/>
                    <a:pt x="192" y="3642"/>
                  </a:cubicBezTo>
                  <a:cubicBezTo>
                    <a:pt x="86" y="3642"/>
                    <a:pt x="0" y="3728"/>
                    <a:pt x="0" y="3834"/>
                  </a:cubicBezTo>
                  <a:cubicBezTo>
                    <a:pt x="0" y="3940"/>
                    <a:pt x="86" y="4026"/>
                    <a:pt x="192" y="4026"/>
                  </a:cubicBezTo>
                  <a:cubicBezTo>
                    <a:pt x="1561" y="4026"/>
                    <a:pt x="1561" y="4026"/>
                    <a:pt x="1561" y="4026"/>
                  </a:cubicBezTo>
                  <a:cubicBezTo>
                    <a:pt x="1647" y="4355"/>
                    <a:pt x="1944" y="4601"/>
                    <a:pt x="2300" y="4601"/>
                  </a:cubicBezTo>
                  <a:cubicBezTo>
                    <a:pt x="2657" y="4601"/>
                    <a:pt x="2954" y="4355"/>
                    <a:pt x="3040" y="4026"/>
                  </a:cubicBezTo>
                  <a:cubicBezTo>
                    <a:pt x="4409" y="4026"/>
                    <a:pt x="4409" y="4026"/>
                    <a:pt x="4409" y="4026"/>
                  </a:cubicBezTo>
                  <a:cubicBezTo>
                    <a:pt x="4515" y="4026"/>
                    <a:pt x="4600" y="3940"/>
                    <a:pt x="4600" y="3834"/>
                  </a:cubicBezTo>
                  <a:cubicBezTo>
                    <a:pt x="4600" y="3728"/>
                    <a:pt x="4515" y="3642"/>
                    <a:pt x="4409" y="3642"/>
                  </a:cubicBezTo>
                  <a:close/>
                  <a:moveTo>
                    <a:pt x="2300" y="4217"/>
                  </a:moveTo>
                  <a:cubicBezTo>
                    <a:pt x="2089" y="4217"/>
                    <a:pt x="1917" y="4045"/>
                    <a:pt x="1917" y="3834"/>
                  </a:cubicBezTo>
                  <a:cubicBezTo>
                    <a:pt x="1917" y="3622"/>
                    <a:pt x="2089" y="3451"/>
                    <a:pt x="2300" y="3451"/>
                  </a:cubicBezTo>
                  <a:cubicBezTo>
                    <a:pt x="2512" y="3451"/>
                    <a:pt x="2684" y="3622"/>
                    <a:pt x="2684" y="3834"/>
                  </a:cubicBezTo>
                  <a:cubicBezTo>
                    <a:pt x="2684" y="4045"/>
                    <a:pt x="2512" y="4217"/>
                    <a:pt x="2300" y="4217"/>
                  </a:cubicBezTo>
                  <a:close/>
                  <a:moveTo>
                    <a:pt x="4217" y="0"/>
                  </a:moveTo>
                  <a:cubicBezTo>
                    <a:pt x="384" y="0"/>
                    <a:pt x="384" y="0"/>
                    <a:pt x="384" y="0"/>
                  </a:cubicBezTo>
                  <a:cubicBezTo>
                    <a:pt x="172" y="0"/>
                    <a:pt x="0" y="172"/>
                    <a:pt x="0" y="384"/>
                  </a:cubicBezTo>
                  <a:cubicBezTo>
                    <a:pt x="0" y="2492"/>
                    <a:pt x="0" y="2492"/>
                    <a:pt x="0" y="2492"/>
                  </a:cubicBezTo>
                  <a:cubicBezTo>
                    <a:pt x="0" y="2704"/>
                    <a:pt x="172" y="2876"/>
                    <a:pt x="384" y="2876"/>
                  </a:cubicBezTo>
                  <a:cubicBezTo>
                    <a:pt x="4217" y="2876"/>
                    <a:pt x="4217" y="2876"/>
                    <a:pt x="4217" y="2876"/>
                  </a:cubicBezTo>
                  <a:cubicBezTo>
                    <a:pt x="4428" y="2876"/>
                    <a:pt x="4600" y="2704"/>
                    <a:pt x="4600" y="2492"/>
                  </a:cubicBezTo>
                  <a:cubicBezTo>
                    <a:pt x="4600" y="384"/>
                    <a:pt x="4600" y="384"/>
                    <a:pt x="4600" y="384"/>
                  </a:cubicBezTo>
                  <a:cubicBezTo>
                    <a:pt x="4600" y="172"/>
                    <a:pt x="4428" y="0"/>
                    <a:pt x="4217" y="0"/>
                  </a:cubicBezTo>
                  <a:close/>
                  <a:moveTo>
                    <a:pt x="4217" y="2492"/>
                  </a:moveTo>
                  <a:cubicBezTo>
                    <a:pt x="384" y="2492"/>
                    <a:pt x="384" y="2492"/>
                    <a:pt x="384" y="2492"/>
                  </a:cubicBezTo>
                  <a:cubicBezTo>
                    <a:pt x="384" y="384"/>
                    <a:pt x="384" y="384"/>
                    <a:pt x="384" y="384"/>
                  </a:cubicBezTo>
                  <a:cubicBezTo>
                    <a:pt x="4217" y="384"/>
                    <a:pt x="4217" y="384"/>
                    <a:pt x="4217" y="384"/>
                  </a:cubicBezTo>
                  <a:lnTo>
                    <a:pt x="4217" y="24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3" name="Freeform 5">
              <a:extLst>
                <a:ext uri="{FF2B5EF4-FFF2-40B4-BE49-F238E27FC236}">
                  <a16:creationId xmlns:a16="http://schemas.microsoft.com/office/drawing/2014/main" id="{923F4958-B5E6-4668-8256-A34B1B689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3403" y="4857555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F48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96AEBFFA-C52A-44CC-8E92-F9CDFD95ABBE}"/>
                </a:ext>
              </a:extLst>
            </p:cNvPr>
            <p:cNvSpPr txBox="1"/>
            <p:nvPr/>
          </p:nvSpPr>
          <p:spPr>
            <a:xfrm>
              <a:off x="10198058" y="4094369"/>
              <a:ext cx="18130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</a:rPr>
                <a:t>Terceiros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sp>
        <p:nvSpPr>
          <p:cNvPr id="425" name="Footer Placeholder 2">
            <a:extLst>
              <a:ext uri="{FF2B5EF4-FFF2-40B4-BE49-F238E27FC236}">
                <a16:creationId xmlns:a16="http://schemas.microsoft.com/office/drawing/2014/main" id="{7AA6A456-5FD8-4124-8FE7-08AF28F4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</p:spTree>
    <p:extLst>
      <p:ext uri="{BB962C8B-B14F-4D97-AF65-F5344CB8AC3E}">
        <p14:creationId xmlns:p14="http://schemas.microsoft.com/office/powerpoint/2010/main" val="261524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-3.33333E-6 L 0.0207 -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5.55112E-17 L -0.01602 5.55112E-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2.59259E-6 L 0.02942 0.0004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5E-6 3.7037E-7 L 0.02409 3.7037E-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44444E-6 L -0.0099 -0.0414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208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25E-6 4.81481E-6 L 0.01367 -0.0409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49" grpId="0" animBg="1"/>
      <p:bldP spid="52" grpId="0" animBg="1"/>
      <p:bldP spid="53" grpId="0" animBg="1"/>
      <p:bldP spid="5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A1295C8-0D37-415B-9081-BF76D1CF5D59}"/>
              </a:ext>
            </a:extLst>
          </p:cNvPr>
          <p:cNvGrpSpPr/>
          <p:nvPr/>
        </p:nvGrpSpPr>
        <p:grpSpPr>
          <a:xfrm>
            <a:off x="2453420" y="3971662"/>
            <a:ext cx="899161" cy="230840"/>
            <a:chOff x="2644761" y="2388587"/>
            <a:chExt cx="1198881" cy="30778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1A5F447E-B16C-44C0-93A3-40CB1C7E5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497" y="2388587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E8BCD20-2EC4-4558-9591-7F4BD514AC27}"/>
                </a:ext>
              </a:extLst>
            </p:cNvPr>
            <p:cNvCxnSpPr>
              <a:cxnSpLocks/>
            </p:cNvCxnSpPr>
            <p:nvPr/>
          </p:nvCxnSpPr>
          <p:spPr>
            <a:xfrm>
              <a:off x="2644761" y="2542480"/>
              <a:ext cx="1124978" cy="0"/>
            </a:xfrm>
            <a:prstGeom prst="line">
              <a:avLst/>
            </a:prstGeom>
            <a:ln w="34925" cap="rnd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DC95563-F39C-4536-A276-9F14E5C01CA3}"/>
              </a:ext>
            </a:extLst>
          </p:cNvPr>
          <p:cNvGrpSpPr/>
          <p:nvPr/>
        </p:nvGrpSpPr>
        <p:grpSpPr>
          <a:xfrm>
            <a:off x="2453420" y="3264266"/>
            <a:ext cx="899161" cy="230840"/>
            <a:chOff x="2644761" y="2388587"/>
            <a:chExt cx="1198881" cy="307786"/>
          </a:xfrm>
        </p:grpSpPr>
        <p:sp>
          <p:nvSpPr>
            <p:cNvPr id="138" name="Freeform 5">
              <a:extLst>
                <a:ext uri="{FF2B5EF4-FFF2-40B4-BE49-F238E27FC236}">
                  <a16:creationId xmlns:a16="http://schemas.microsoft.com/office/drawing/2014/main" id="{0360417A-AA52-499A-BA32-9339925B1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497" y="2388587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F6B3A94-BAF5-4DA2-A7CE-13765D8D36B4}"/>
                </a:ext>
              </a:extLst>
            </p:cNvPr>
            <p:cNvCxnSpPr>
              <a:cxnSpLocks/>
            </p:cNvCxnSpPr>
            <p:nvPr/>
          </p:nvCxnSpPr>
          <p:spPr>
            <a:xfrm>
              <a:off x="2644761" y="2542480"/>
              <a:ext cx="1124978" cy="0"/>
            </a:xfrm>
            <a:prstGeom prst="line">
              <a:avLst/>
            </a:prstGeom>
            <a:ln w="34925" cap="rnd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3D1FA56-C9F8-49F8-90D8-7FB044088FE6}"/>
              </a:ext>
            </a:extLst>
          </p:cNvPr>
          <p:cNvGrpSpPr/>
          <p:nvPr/>
        </p:nvGrpSpPr>
        <p:grpSpPr>
          <a:xfrm>
            <a:off x="2453420" y="1824893"/>
            <a:ext cx="899161" cy="230840"/>
            <a:chOff x="2644761" y="2388587"/>
            <a:chExt cx="1198881" cy="307786"/>
          </a:xfrm>
        </p:grpSpPr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4B35A3FD-C1A5-4A80-9694-948DB7647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497" y="2388587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32741F8-3FF5-47CA-8062-192F3FD71820}"/>
                </a:ext>
              </a:extLst>
            </p:cNvPr>
            <p:cNvCxnSpPr>
              <a:cxnSpLocks/>
            </p:cNvCxnSpPr>
            <p:nvPr/>
          </p:nvCxnSpPr>
          <p:spPr>
            <a:xfrm>
              <a:off x="2644761" y="2542480"/>
              <a:ext cx="1124978" cy="0"/>
            </a:xfrm>
            <a:prstGeom prst="line">
              <a:avLst/>
            </a:prstGeom>
            <a:ln w="34925" cap="rnd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DB41093-3E5C-4120-B64E-3FD424B65032}"/>
              </a:ext>
            </a:extLst>
          </p:cNvPr>
          <p:cNvGrpSpPr/>
          <p:nvPr/>
        </p:nvGrpSpPr>
        <p:grpSpPr>
          <a:xfrm>
            <a:off x="2453420" y="2545318"/>
            <a:ext cx="899161" cy="230840"/>
            <a:chOff x="2644761" y="2388587"/>
            <a:chExt cx="1198881" cy="307786"/>
          </a:xfrm>
        </p:grpSpPr>
        <p:sp>
          <p:nvSpPr>
            <p:cNvPr id="132" name="Freeform 5">
              <a:extLst>
                <a:ext uri="{FF2B5EF4-FFF2-40B4-BE49-F238E27FC236}">
                  <a16:creationId xmlns:a16="http://schemas.microsoft.com/office/drawing/2014/main" id="{9EE10C23-3CD1-4FDB-AA91-EF1C1FFAB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497" y="2388587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BC1913A-181B-4567-927F-27367B51C8A0}"/>
                </a:ext>
              </a:extLst>
            </p:cNvPr>
            <p:cNvCxnSpPr>
              <a:cxnSpLocks/>
            </p:cNvCxnSpPr>
            <p:nvPr/>
          </p:nvCxnSpPr>
          <p:spPr>
            <a:xfrm>
              <a:off x="2644761" y="2542480"/>
              <a:ext cx="1124978" cy="0"/>
            </a:xfrm>
            <a:prstGeom prst="line">
              <a:avLst/>
            </a:prstGeom>
            <a:ln w="34925" cap="rnd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8727EE-DE78-CF49-AB0B-69B15CA6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Dados </a:t>
            </a:r>
            <a:r>
              <a:rPr lang="en-US" dirty="0" err="1"/>
              <a:t>distribuídos</a:t>
            </a:r>
            <a:r>
              <a:rPr lang="en-US" dirty="0"/>
              <a:t> e </a:t>
            </a:r>
            <a:r>
              <a:rPr lang="en-US" dirty="0" err="1"/>
              <a:t>processamento</a:t>
            </a:r>
            <a:r>
              <a:rPr lang="en-US" dirty="0"/>
              <a:t> </a:t>
            </a:r>
            <a:r>
              <a:rPr lang="en-US" dirty="0" err="1"/>
              <a:t>paralelo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E6822-1080-49F0-BF21-E818F696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134F9E-AB1E-4ED9-8471-8A4AEB65ED77}"/>
              </a:ext>
            </a:extLst>
          </p:cNvPr>
          <p:cNvGrpSpPr/>
          <p:nvPr/>
        </p:nvGrpSpPr>
        <p:grpSpPr>
          <a:xfrm>
            <a:off x="967310" y="1281083"/>
            <a:ext cx="1486109" cy="3264336"/>
            <a:chOff x="663282" y="1317282"/>
            <a:chExt cx="1981478" cy="4753779"/>
          </a:xfrm>
        </p:grpSpPr>
        <p:sp>
          <p:nvSpPr>
            <p:cNvPr id="152" name="Left Bracket 151">
              <a:extLst>
                <a:ext uri="{FF2B5EF4-FFF2-40B4-BE49-F238E27FC236}">
                  <a16:creationId xmlns:a16="http://schemas.microsoft.com/office/drawing/2014/main" id="{96E05BA6-0716-4E67-B2C1-DAF528E12D36}"/>
                </a:ext>
              </a:extLst>
            </p:cNvPr>
            <p:cNvSpPr/>
            <p:nvPr/>
          </p:nvSpPr>
          <p:spPr>
            <a:xfrm>
              <a:off x="663282" y="1317282"/>
              <a:ext cx="284971" cy="4753779"/>
            </a:xfrm>
            <a:prstGeom prst="leftBracket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3" name="Left Bracket 172">
              <a:extLst>
                <a:ext uri="{FF2B5EF4-FFF2-40B4-BE49-F238E27FC236}">
                  <a16:creationId xmlns:a16="http://schemas.microsoft.com/office/drawing/2014/main" id="{36BA8FBE-C7E3-4197-AF2A-2CC45B7A0935}"/>
                </a:ext>
              </a:extLst>
            </p:cNvPr>
            <p:cNvSpPr/>
            <p:nvPr/>
          </p:nvSpPr>
          <p:spPr>
            <a:xfrm rot="10800000">
              <a:off x="2359789" y="1317282"/>
              <a:ext cx="284971" cy="4753779"/>
            </a:xfrm>
            <a:prstGeom prst="leftBracket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DCEF05B1-4E1A-466A-A056-8A7F13225959}"/>
              </a:ext>
            </a:extLst>
          </p:cNvPr>
          <p:cNvSpPr txBox="1"/>
          <p:nvPr/>
        </p:nvSpPr>
        <p:spPr>
          <a:xfrm>
            <a:off x="1114133" y="1106742"/>
            <a:ext cx="120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Big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56EA0F-F95C-4C13-876E-ACE8D6E0C752}"/>
              </a:ext>
            </a:extLst>
          </p:cNvPr>
          <p:cNvSpPr/>
          <p:nvPr/>
        </p:nvSpPr>
        <p:spPr>
          <a:xfrm>
            <a:off x="1099835" y="1681048"/>
            <a:ext cx="1221059" cy="234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FE9D505-B370-4CF8-A33A-C521621BDEF1}"/>
              </a:ext>
            </a:extLst>
          </p:cNvPr>
          <p:cNvSpPr/>
          <p:nvPr/>
        </p:nvSpPr>
        <p:spPr>
          <a:xfrm>
            <a:off x="1099835" y="2035035"/>
            <a:ext cx="1221059" cy="234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E9C7828-6ADA-4931-B74F-BDF1EC3E031F}"/>
              </a:ext>
            </a:extLst>
          </p:cNvPr>
          <p:cNvSpPr/>
          <p:nvPr/>
        </p:nvSpPr>
        <p:spPr>
          <a:xfrm>
            <a:off x="1099835" y="2389022"/>
            <a:ext cx="1221059" cy="234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E1A4E0A0-4A2B-4F58-8BAA-06A447FEB980}"/>
              </a:ext>
            </a:extLst>
          </p:cNvPr>
          <p:cNvSpPr/>
          <p:nvPr/>
        </p:nvSpPr>
        <p:spPr>
          <a:xfrm>
            <a:off x="1099835" y="2743009"/>
            <a:ext cx="1221059" cy="234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32B856A-7BFD-4C1A-9040-C37FC7066D5D}"/>
              </a:ext>
            </a:extLst>
          </p:cNvPr>
          <p:cNvSpPr/>
          <p:nvPr/>
        </p:nvSpPr>
        <p:spPr>
          <a:xfrm>
            <a:off x="1099835" y="3096997"/>
            <a:ext cx="1221059" cy="234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142CC2D-06EC-4027-A22F-3067DAE7C1ED}"/>
              </a:ext>
            </a:extLst>
          </p:cNvPr>
          <p:cNvSpPr/>
          <p:nvPr/>
        </p:nvSpPr>
        <p:spPr>
          <a:xfrm>
            <a:off x="1099835" y="3450984"/>
            <a:ext cx="1221059" cy="234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E519E3E-0AA6-4AAB-BB6E-D949D273289D}"/>
              </a:ext>
            </a:extLst>
          </p:cNvPr>
          <p:cNvSpPr/>
          <p:nvPr/>
        </p:nvSpPr>
        <p:spPr>
          <a:xfrm>
            <a:off x="1099835" y="3804971"/>
            <a:ext cx="1221059" cy="234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895110C-5EDE-4CF6-8455-3B4EEA877EA8}"/>
              </a:ext>
            </a:extLst>
          </p:cNvPr>
          <p:cNvSpPr/>
          <p:nvPr/>
        </p:nvSpPr>
        <p:spPr>
          <a:xfrm>
            <a:off x="1099835" y="4158956"/>
            <a:ext cx="1221059" cy="234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E676E1C-5A72-4509-8A35-568345FC3498}"/>
              </a:ext>
            </a:extLst>
          </p:cNvPr>
          <p:cNvSpPr txBox="1"/>
          <p:nvPr/>
        </p:nvSpPr>
        <p:spPr>
          <a:xfrm>
            <a:off x="3343115" y="957315"/>
            <a:ext cx="177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Dados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particionados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9FF1CC-631B-4849-A93F-B6348BD5F2C5}"/>
              </a:ext>
            </a:extLst>
          </p:cNvPr>
          <p:cNvGrpSpPr/>
          <p:nvPr/>
        </p:nvGrpSpPr>
        <p:grpSpPr>
          <a:xfrm>
            <a:off x="3488423" y="1601549"/>
            <a:ext cx="1486109" cy="639204"/>
            <a:chOff x="4024765" y="2126958"/>
            <a:chExt cx="1981479" cy="88412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52D698-BBBB-4919-984E-908C3D9CE531}"/>
                </a:ext>
              </a:extLst>
            </p:cNvPr>
            <p:cNvGrpSpPr/>
            <p:nvPr/>
          </p:nvGrpSpPr>
          <p:grpSpPr>
            <a:xfrm>
              <a:off x="4024765" y="2126958"/>
              <a:ext cx="1981479" cy="884126"/>
              <a:chOff x="4024765" y="1900845"/>
              <a:chExt cx="1981479" cy="3964696"/>
            </a:xfrm>
          </p:grpSpPr>
          <p:sp>
            <p:nvSpPr>
              <p:cNvPr id="190" name="Left Bracket 189">
                <a:extLst>
                  <a:ext uri="{FF2B5EF4-FFF2-40B4-BE49-F238E27FC236}">
                    <a16:creationId xmlns:a16="http://schemas.microsoft.com/office/drawing/2014/main" id="{80FA3355-47EC-4D74-8378-66BDE06F5F73}"/>
                  </a:ext>
                </a:extLst>
              </p:cNvPr>
              <p:cNvSpPr/>
              <p:nvPr/>
            </p:nvSpPr>
            <p:spPr>
              <a:xfrm>
                <a:off x="4024765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2" name="Left Bracket 191">
                <a:extLst>
                  <a:ext uri="{FF2B5EF4-FFF2-40B4-BE49-F238E27FC236}">
                    <a16:creationId xmlns:a16="http://schemas.microsoft.com/office/drawing/2014/main" id="{82BCBE99-E1D1-45D3-A5EB-633143506A84}"/>
                  </a:ext>
                </a:extLst>
              </p:cNvPr>
              <p:cNvSpPr/>
              <p:nvPr/>
            </p:nvSpPr>
            <p:spPr>
              <a:xfrm rot="10800000">
                <a:off x="5721273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75EB919F-C9A4-426A-9514-226160F888D3}"/>
                </a:ext>
              </a:extLst>
            </p:cNvPr>
            <p:cNvSpPr/>
            <p:nvPr/>
          </p:nvSpPr>
          <p:spPr>
            <a:xfrm>
              <a:off x="4201466" y="2241397"/>
              <a:ext cx="1628078" cy="3122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C9A7CD7-C1E7-4619-89A3-4D538E348435}"/>
                </a:ext>
              </a:extLst>
            </p:cNvPr>
            <p:cNvSpPr/>
            <p:nvPr/>
          </p:nvSpPr>
          <p:spPr>
            <a:xfrm>
              <a:off x="4201466" y="2614916"/>
              <a:ext cx="1628078" cy="3122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19295313-C4CA-4562-A71D-FE7E1A8E4966}"/>
              </a:ext>
            </a:extLst>
          </p:cNvPr>
          <p:cNvGrpSpPr/>
          <p:nvPr/>
        </p:nvGrpSpPr>
        <p:grpSpPr>
          <a:xfrm>
            <a:off x="3488423" y="2341349"/>
            <a:ext cx="1486109" cy="639204"/>
            <a:chOff x="4024765" y="2126958"/>
            <a:chExt cx="1981479" cy="884126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263878DA-30BD-473F-B8C9-4E0C51E528BF}"/>
                </a:ext>
              </a:extLst>
            </p:cNvPr>
            <p:cNvGrpSpPr/>
            <p:nvPr/>
          </p:nvGrpSpPr>
          <p:grpSpPr>
            <a:xfrm>
              <a:off x="4024765" y="2126958"/>
              <a:ext cx="1981479" cy="884126"/>
              <a:chOff x="4024765" y="1900845"/>
              <a:chExt cx="1981479" cy="3964696"/>
            </a:xfrm>
          </p:grpSpPr>
          <p:sp>
            <p:nvSpPr>
              <p:cNvPr id="247" name="Left Bracket 246">
                <a:extLst>
                  <a:ext uri="{FF2B5EF4-FFF2-40B4-BE49-F238E27FC236}">
                    <a16:creationId xmlns:a16="http://schemas.microsoft.com/office/drawing/2014/main" id="{5BB8FA12-141D-4C43-872A-C0E2D7A70C16}"/>
                  </a:ext>
                </a:extLst>
              </p:cNvPr>
              <p:cNvSpPr/>
              <p:nvPr/>
            </p:nvSpPr>
            <p:spPr>
              <a:xfrm>
                <a:off x="4024765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48" name="Left Bracket 247">
                <a:extLst>
                  <a:ext uri="{FF2B5EF4-FFF2-40B4-BE49-F238E27FC236}">
                    <a16:creationId xmlns:a16="http://schemas.microsoft.com/office/drawing/2014/main" id="{C035B9C8-BF68-44DB-977F-09BBC8BA1E9F}"/>
                  </a:ext>
                </a:extLst>
              </p:cNvPr>
              <p:cNvSpPr/>
              <p:nvPr/>
            </p:nvSpPr>
            <p:spPr>
              <a:xfrm rot="10800000">
                <a:off x="5721273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E718EF57-F181-4D14-B3CE-E973DC4F2D4C}"/>
                </a:ext>
              </a:extLst>
            </p:cNvPr>
            <p:cNvSpPr/>
            <p:nvPr/>
          </p:nvSpPr>
          <p:spPr>
            <a:xfrm>
              <a:off x="4201466" y="2241397"/>
              <a:ext cx="1628078" cy="3122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4CE6CF4D-8125-4F01-B4D9-7A83B21D1701}"/>
                </a:ext>
              </a:extLst>
            </p:cNvPr>
            <p:cNvSpPr/>
            <p:nvPr/>
          </p:nvSpPr>
          <p:spPr>
            <a:xfrm>
              <a:off x="4201466" y="2614916"/>
              <a:ext cx="1628078" cy="3122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6A7DF94E-EBC1-4E68-ACA6-FBBDBD3E9581}"/>
              </a:ext>
            </a:extLst>
          </p:cNvPr>
          <p:cNvGrpSpPr/>
          <p:nvPr/>
        </p:nvGrpSpPr>
        <p:grpSpPr>
          <a:xfrm>
            <a:off x="3488423" y="3081149"/>
            <a:ext cx="1486109" cy="639204"/>
            <a:chOff x="4024765" y="2126958"/>
            <a:chExt cx="1981479" cy="884126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1562D810-7463-4044-8E7D-87D3CBB69AC1}"/>
                </a:ext>
              </a:extLst>
            </p:cNvPr>
            <p:cNvGrpSpPr/>
            <p:nvPr/>
          </p:nvGrpSpPr>
          <p:grpSpPr>
            <a:xfrm>
              <a:off x="4024765" y="2126958"/>
              <a:ext cx="1981479" cy="884126"/>
              <a:chOff x="4024765" y="1900845"/>
              <a:chExt cx="1981479" cy="3964696"/>
            </a:xfrm>
          </p:grpSpPr>
          <p:sp>
            <p:nvSpPr>
              <p:cNvPr id="254" name="Left Bracket 253">
                <a:extLst>
                  <a:ext uri="{FF2B5EF4-FFF2-40B4-BE49-F238E27FC236}">
                    <a16:creationId xmlns:a16="http://schemas.microsoft.com/office/drawing/2014/main" id="{5C73F1B9-A028-4DCC-9BAF-7D6C3CA700C6}"/>
                  </a:ext>
                </a:extLst>
              </p:cNvPr>
              <p:cNvSpPr/>
              <p:nvPr/>
            </p:nvSpPr>
            <p:spPr>
              <a:xfrm>
                <a:off x="4024765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5" name="Left Bracket 254">
                <a:extLst>
                  <a:ext uri="{FF2B5EF4-FFF2-40B4-BE49-F238E27FC236}">
                    <a16:creationId xmlns:a16="http://schemas.microsoft.com/office/drawing/2014/main" id="{4432C97D-987B-47AA-AC26-07CFEA142F0D}"/>
                  </a:ext>
                </a:extLst>
              </p:cNvPr>
              <p:cNvSpPr/>
              <p:nvPr/>
            </p:nvSpPr>
            <p:spPr>
              <a:xfrm rot="10800000">
                <a:off x="5721273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B2F75D8-0ACA-4B71-9638-6786235F46CE}"/>
                </a:ext>
              </a:extLst>
            </p:cNvPr>
            <p:cNvSpPr/>
            <p:nvPr/>
          </p:nvSpPr>
          <p:spPr>
            <a:xfrm>
              <a:off x="4201466" y="2241397"/>
              <a:ext cx="1628078" cy="3122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4A701F-C4BB-4E07-8E0E-5F2F1E96AFED}"/>
                </a:ext>
              </a:extLst>
            </p:cNvPr>
            <p:cNvSpPr/>
            <p:nvPr/>
          </p:nvSpPr>
          <p:spPr>
            <a:xfrm>
              <a:off x="4201466" y="2614916"/>
              <a:ext cx="1628078" cy="3122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5AE40D31-80C1-4B3C-8E52-5F23D9E9FE19}"/>
              </a:ext>
            </a:extLst>
          </p:cNvPr>
          <p:cNvGrpSpPr/>
          <p:nvPr/>
        </p:nvGrpSpPr>
        <p:grpSpPr>
          <a:xfrm>
            <a:off x="3488423" y="3820949"/>
            <a:ext cx="1486109" cy="639204"/>
            <a:chOff x="4024765" y="2126958"/>
            <a:chExt cx="1981479" cy="884126"/>
          </a:xfrm>
        </p:grpSpPr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3CDCDB15-9BF5-401D-B4BD-971CE9AFA374}"/>
                </a:ext>
              </a:extLst>
            </p:cNvPr>
            <p:cNvGrpSpPr/>
            <p:nvPr/>
          </p:nvGrpSpPr>
          <p:grpSpPr>
            <a:xfrm>
              <a:off x="4024765" y="2126958"/>
              <a:ext cx="1981479" cy="884126"/>
              <a:chOff x="4024765" y="1900845"/>
              <a:chExt cx="1981479" cy="3964696"/>
            </a:xfrm>
          </p:grpSpPr>
          <p:sp>
            <p:nvSpPr>
              <p:cNvPr id="269" name="Left Bracket 268">
                <a:extLst>
                  <a:ext uri="{FF2B5EF4-FFF2-40B4-BE49-F238E27FC236}">
                    <a16:creationId xmlns:a16="http://schemas.microsoft.com/office/drawing/2014/main" id="{FB947995-EF2B-44EE-950F-9A87581D8BC1}"/>
                  </a:ext>
                </a:extLst>
              </p:cNvPr>
              <p:cNvSpPr/>
              <p:nvPr/>
            </p:nvSpPr>
            <p:spPr>
              <a:xfrm>
                <a:off x="4024765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0" name="Left Bracket 269">
                <a:extLst>
                  <a:ext uri="{FF2B5EF4-FFF2-40B4-BE49-F238E27FC236}">
                    <a16:creationId xmlns:a16="http://schemas.microsoft.com/office/drawing/2014/main" id="{607B8F2D-1A70-4166-A275-BE5B2E52C0EB}"/>
                  </a:ext>
                </a:extLst>
              </p:cNvPr>
              <p:cNvSpPr/>
              <p:nvPr/>
            </p:nvSpPr>
            <p:spPr>
              <a:xfrm rot="10800000">
                <a:off x="5721273" y="1900845"/>
                <a:ext cx="284971" cy="3964696"/>
              </a:xfrm>
              <a:prstGeom prst="leftBracket">
                <a:avLst>
                  <a:gd name="adj" fmla="val 0"/>
                </a:avLst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E5A61D8F-A22C-4E2A-9FCA-422D271992C7}"/>
                </a:ext>
              </a:extLst>
            </p:cNvPr>
            <p:cNvSpPr/>
            <p:nvPr/>
          </p:nvSpPr>
          <p:spPr>
            <a:xfrm>
              <a:off x="4201466" y="2241397"/>
              <a:ext cx="1628078" cy="3122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D3FE39FE-B07E-4F14-9AE4-CD002018F484}"/>
                </a:ext>
              </a:extLst>
            </p:cNvPr>
            <p:cNvSpPr/>
            <p:nvPr/>
          </p:nvSpPr>
          <p:spPr>
            <a:xfrm>
              <a:off x="4201466" y="2614916"/>
              <a:ext cx="1628078" cy="3122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8EE660-2246-4642-B1D9-A7984620CA5E}"/>
              </a:ext>
            </a:extLst>
          </p:cNvPr>
          <p:cNvGrpSpPr/>
          <p:nvPr/>
        </p:nvGrpSpPr>
        <p:grpSpPr>
          <a:xfrm>
            <a:off x="6222010" y="1678604"/>
            <a:ext cx="2096081" cy="522808"/>
            <a:chOff x="7577726" y="2148151"/>
            <a:chExt cx="3173464" cy="79153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94F934F-0302-47A9-8915-3DF4EA53E877}"/>
                </a:ext>
              </a:extLst>
            </p:cNvPr>
            <p:cNvSpPr/>
            <p:nvPr/>
          </p:nvSpPr>
          <p:spPr>
            <a:xfrm>
              <a:off x="8017286" y="2148151"/>
              <a:ext cx="2733904" cy="7859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E2290107-2864-47E8-A314-B206EBB0E96D}"/>
                </a:ext>
              </a:extLst>
            </p:cNvPr>
            <p:cNvGrpSpPr/>
            <p:nvPr/>
          </p:nvGrpSpPr>
          <p:grpSpPr>
            <a:xfrm>
              <a:off x="7577726" y="2153719"/>
              <a:ext cx="785962" cy="785962"/>
              <a:chOff x="9275889" y="5194577"/>
              <a:chExt cx="979661" cy="979661"/>
            </a:xfrm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27DD8718-D220-4E09-BC76-B57BEF04DDA0}"/>
                  </a:ext>
                </a:extLst>
              </p:cNvPr>
              <p:cNvSpPr/>
              <p:nvPr/>
            </p:nvSpPr>
            <p:spPr>
              <a:xfrm flipH="1">
                <a:off x="9317845" y="5220564"/>
                <a:ext cx="895034" cy="89503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0CFBE330-42B3-4FF7-8E01-24A503421082}"/>
                  </a:ext>
                </a:extLst>
              </p:cNvPr>
              <p:cNvGrpSpPr/>
              <p:nvPr/>
            </p:nvGrpSpPr>
            <p:grpSpPr>
              <a:xfrm>
                <a:off x="9275889" y="5194577"/>
                <a:ext cx="979661" cy="979661"/>
                <a:chOff x="5125241" y="4572632"/>
                <a:chExt cx="1218697" cy="1218697"/>
              </a:xfrm>
            </p:grpSpPr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C4B188BD-CA7D-4681-AD1E-38CDC7E0602F}"/>
                    </a:ext>
                  </a:extLst>
                </p:cNvPr>
                <p:cNvSpPr/>
                <p:nvPr/>
              </p:nvSpPr>
              <p:spPr>
                <a:xfrm flipH="1">
                  <a:off x="5125241" y="4572632"/>
                  <a:ext cx="1218697" cy="12186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284" name="Group 19">
                  <a:extLst>
                    <a:ext uri="{FF2B5EF4-FFF2-40B4-BE49-F238E27FC236}">
                      <a16:creationId xmlns:a16="http://schemas.microsoft.com/office/drawing/2014/main" id="{63C229A8-C5F8-425E-AC03-C87B681DB32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 flipH="1">
                  <a:off x="5445692" y="4878036"/>
                  <a:ext cx="577795" cy="607888"/>
                  <a:chOff x="2896" y="2901"/>
                  <a:chExt cx="576" cy="606"/>
                </a:xfrm>
                <a:solidFill>
                  <a:schemeClr val="tx1">
                    <a:lumMod val="50000"/>
                    <a:lumOff val="50000"/>
                  </a:schemeClr>
                </a:solidFill>
              </p:grpSpPr>
              <p:sp>
                <p:nvSpPr>
                  <p:cNvPr id="285" name="Freeform 20">
                    <a:extLst>
                      <a:ext uri="{FF2B5EF4-FFF2-40B4-BE49-F238E27FC236}">
                        <a16:creationId xmlns:a16="http://schemas.microsoft.com/office/drawing/2014/main" id="{E5A159B4-F891-4E8E-8338-118E5A15ED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6" y="3441"/>
                    <a:ext cx="216" cy="48"/>
                  </a:xfrm>
                  <a:custGeom>
                    <a:avLst/>
                    <a:gdLst>
                      <a:gd name="T0" fmla="*/ 87 w 786"/>
                      <a:gd name="T1" fmla="*/ 0 h 175"/>
                      <a:gd name="T2" fmla="*/ 0 w 786"/>
                      <a:gd name="T3" fmla="*/ 88 h 175"/>
                      <a:gd name="T4" fmla="*/ 87 w 786"/>
                      <a:gd name="T5" fmla="*/ 175 h 175"/>
                      <a:gd name="T6" fmla="*/ 786 w 786"/>
                      <a:gd name="T7" fmla="*/ 175 h 175"/>
                      <a:gd name="T8" fmla="*/ 771 w 786"/>
                      <a:gd name="T9" fmla="*/ 87 h 175"/>
                      <a:gd name="T10" fmla="*/ 786 w 786"/>
                      <a:gd name="T11" fmla="*/ 0 h 175"/>
                      <a:gd name="T12" fmla="*/ 87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87" y="0"/>
                        </a:moveTo>
                        <a:cubicBezTo>
                          <a:pt x="39" y="0"/>
                          <a:pt x="0" y="39"/>
                          <a:pt x="0" y="88"/>
                        </a:cubicBezTo>
                        <a:cubicBezTo>
                          <a:pt x="0" y="136"/>
                          <a:pt x="39" y="175"/>
                          <a:pt x="87" y="175"/>
                        </a:cubicBezTo>
                        <a:cubicBezTo>
                          <a:pt x="786" y="175"/>
                          <a:pt x="786" y="175"/>
                          <a:pt x="786" y="175"/>
                        </a:cubicBezTo>
                        <a:cubicBezTo>
                          <a:pt x="777" y="147"/>
                          <a:pt x="771" y="118"/>
                          <a:pt x="771" y="87"/>
                        </a:cubicBezTo>
                        <a:cubicBezTo>
                          <a:pt x="771" y="57"/>
                          <a:pt x="777" y="28"/>
                          <a:pt x="786" y="0"/>
                        </a:cubicBezTo>
                        <a:lnTo>
                          <a:pt x="8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286" name="Freeform 21">
                    <a:extLst>
                      <a:ext uri="{FF2B5EF4-FFF2-40B4-BE49-F238E27FC236}">
                        <a16:creationId xmlns:a16="http://schemas.microsoft.com/office/drawing/2014/main" id="{82777B79-8D12-4B03-881D-F42DF5BEEF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56" y="3441"/>
                    <a:ext cx="216" cy="48"/>
                  </a:xfrm>
                  <a:custGeom>
                    <a:avLst/>
                    <a:gdLst>
                      <a:gd name="T0" fmla="*/ 699 w 786"/>
                      <a:gd name="T1" fmla="*/ 0 h 175"/>
                      <a:gd name="T2" fmla="*/ 0 w 786"/>
                      <a:gd name="T3" fmla="*/ 0 h 175"/>
                      <a:gd name="T4" fmla="*/ 15 w 786"/>
                      <a:gd name="T5" fmla="*/ 87 h 175"/>
                      <a:gd name="T6" fmla="*/ 0 w 786"/>
                      <a:gd name="T7" fmla="*/ 175 h 175"/>
                      <a:gd name="T8" fmla="*/ 699 w 786"/>
                      <a:gd name="T9" fmla="*/ 175 h 175"/>
                      <a:gd name="T10" fmla="*/ 786 w 786"/>
                      <a:gd name="T11" fmla="*/ 88 h 175"/>
                      <a:gd name="T12" fmla="*/ 699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699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9" y="28"/>
                          <a:pt x="15" y="57"/>
                          <a:pt x="15" y="87"/>
                        </a:cubicBezTo>
                        <a:cubicBezTo>
                          <a:pt x="15" y="118"/>
                          <a:pt x="9" y="147"/>
                          <a:pt x="0" y="175"/>
                        </a:cubicBezTo>
                        <a:cubicBezTo>
                          <a:pt x="699" y="175"/>
                          <a:pt x="699" y="175"/>
                          <a:pt x="699" y="175"/>
                        </a:cubicBezTo>
                        <a:cubicBezTo>
                          <a:pt x="747" y="175"/>
                          <a:pt x="786" y="136"/>
                          <a:pt x="786" y="88"/>
                        </a:cubicBezTo>
                        <a:cubicBezTo>
                          <a:pt x="786" y="39"/>
                          <a:pt x="747" y="0"/>
                          <a:pt x="69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287" name="Freeform 22">
                    <a:extLst>
                      <a:ext uri="{FF2B5EF4-FFF2-40B4-BE49-F238E27FC236}">
                        <a16:creationId xmlns:a16="http://schemas.microsoft.com/office/drawing/2014/main" id="{C10F662B-ABDD-416D-9740-7412F3E110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2" y="3285"/>
                    <a:ext cx="84" cy="222"/>
                  </a:xfrm>
                  <a:custGeom>
                    <a:avLst/>
                    <a:gdLst>
                      <a:gd name="T0" fmla="*/ 242 w 308"/>
                      <a:gd name="T1" fmla="*/ 529 h 810"/>
                      <a:gd name="T2" fmla="*/ 242 w 308"/>
                      <a:gd name="T3" fmla="*/ 88 h 810"/>
                      <a:gd name="T4" fmla="*/ 154 w 308"/>
                      <a:gd name="T5" fmla="*/ 0 h 810"/>
                      <a:gd name="T6" fmla="*/ 67 w 308"/>
                      <a:gd name="T7" fmla="*/ 88 h 810"/>
                      <a:gd name="T8" fmla="*/ 67 w 308"/>
                      <a:gd name="T9" fmla="*/ 529 h 810"/>
                      <a:gd name="T10" fmla="*/ 0 w 308"/>
                      <a:gd name="T11" fmla="*/ 655 h 810"/>
                      <a:gd name="T12" fmla="*/ 154 w 308"/>
                      <a:gd name="T13" fmla="*/ 810 h 810"/>
                      <a:gd name="T14" fmla="*/ 308 w 308"/>
                      <a:gd name="T15" fmla="*/ 655 h 810"/>
                      <a:gd name="T16" fmla="*/ 242 w 308"/>
                      <a:gd name="T17" fmla="*/ 529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08" h="810">
                        <a:moveTo>
                          <a:pt x="242" y="529"/>
                        </a:moveTo>
                        <a:cubicBezTo>
                          <a:pt x="242" y="88"/>
                          <a:pt x="242" y="88"/>
                          <a:pt x="242" y="88"/>
                        </a:cubicBezTo>
                        <a:cubicBezTo>
                          <a:pt x="242" y="39"/>
                          <a:pt x="202" y="0"/>
                          <a:pt x="154" y="0"/>
                        </a:cubicBezTo>
                        <a:cubicBezTo>
                          <a:pt x="106" y="0"/>
                          <a:pt x="67" y="39"/>
                          <a:pt x="67" y="88"/>
                        </a:cubicBezTo>
                        <a:cubicBezTo>
                          <a:pt x="67" y="529"/>
                          <a:pt x="67" y="529"/>
                          <a:pt x="67" y="529"/>
                        </a:cubicBezTo>
                        <a:cubicBezTo>
                          <a:pt x="26" y="557"/>
                          <a:pt x="0" y="603"/>
                          <a:pt x="0" y="655"/>
                        </a:cubicBezTo>
                        <a:cubicBezTo>
                          <a:pt x="0" y="740"/>
                          <a:pt x="69" y="810"/>
                          <a:pt x="154" y="810"/>
                        </a:cubicBezTo>
                        <a:cubicBezTo>
                          <a:pt x="239" y="810"/>
                          <a:pt x="308" y="740"/>
                          <a:pt x="308" y="655"/>
                        </a:cubicBezTo>
                        <a:cubicBezTo>
                          <a:pt x="308" y="603"/>
                          <a:pt x="282" y="557"/>
                          <a:pt x="242" y="5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288" name="Freeform 23">
                    <a:extLst>
                      <a:ext uri="{FF2B5EF4-FFF2-40B4-BE49-F238E27FC236}">
                        <a16:creationId xmlns:a16="http://schemas.microsoft.com/office/drawing/2014/main" id="{1CEB2C72-E9B6-46CB-BE36-A05E5B8E5A7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2901"/>
                    <a:ext cx="570" cy="137"/>
                  </a:xfrm>
                  <a:custGeom>
                    <a:avLst/>
                    <a:gdLst>
                      <a:gd name="T0" fmla="*/ 1831 w 2080"/>
                      <a:gd name="T1" fmla="*/ 0 h 497"/>
                      <a:gd name="T2" fmla="*/ 249 w 2080"/>
                      <a:gd name="T3" fmla="*/ 0 h 497"/>
                      <a:gd name="T4" fmla="*/ 0 w 2080"/>
                      <a:gd name="T5" fmla="*/ 249 h 497"/>
                      <a:gd name="T6" fmla="*/ 249 w 2080"/>
                      <a:gd name="T7" fmla="*/ 497 h 497"/>
                      <a:gd name="T8" fmla="*/ 1831 w 2080"/>
                      <a:gd name="T9" fmla="*/ 497 h 497"/>
                      <a:gd name="T10" fmla="*/ 2080 w 2080"/>
                      <a:gd name="T11" fmla="*/ 249 h 497"/>
                      <a:gd name="T12" fmla="*/ 1831 w 2080"/>
                      <a:gd name="T13" fmla="*/ 0 h 497"/>
                      <a:gd name="T14" fmla="*/ 1749 w 2080"/>
                      <a:gd name="T15" fmla="*/ 336 h 497"/>
                      <a:gd name="T16" fmla="*/ 1662 w 2080"/>
                      <a:gd name="T17" fmla="*/ 249 h 497"/>
                      <a:gd name="T18" fmla="*/ 1749 w 2080"/>
                      <a:gd name="T19" fmla="*/ 162 h 497"/>
                      <a:gd name="T20" fmla="*/ 1836 w 2080"/>
                      <a:gd name="T21" fmla="*/ 249 h 497"/>
                      <a:gd name="T22" fmla="*/ 1749 w 2080"/>
                      <a:gd name="T23" fmla="*/ 336 h 4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7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9"/>
                        </a:cubicBezTo>
                        <a:cubicBezTo>
                          <a:pt x="0" y="385"/>
                          <a:pt x="112" y="497"/>
                          <a:pt x="249" y="497"/>
                        </a:cubicBezTo>
                        <a:cubicBezTo>
                          <a:pt x="1831" y="497"/>
                          <a:pt x="1831" y="497"/>
                          <a:pt x="1831" y="497"/>
                        </a:cubicBezTo>
                        <a:cubicBezTo>
                          <a:pt x="1968" y="497"/>
                          <a:pt x="2080" y="385"/>
                          <a:pt x="2080" y="249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6"/>
                        </a:moveTo>
                        <a:cubicBezTo>
                          <a:pt x="1701" y="336"/>
                          <a:pt x="1662" y="297"/>
                          <a:pt x="1662" y="249"/>
                        </a:cubicBezTo>
                        <a:cubicBezTo>
                          <a:pt x="1662" y="201"/>
                          <a:pt x="1701" y="162"/>
                          <a:pt x="1749" y="162"/>
                        </a:cubicBezTo>
                        <a:cubicBezTo>
                          <a:pt x="1797" y="162"/>
                          <a:pt x="1836" y="201"/>
                          <a:pt x="1836" y="249"/>
                        </a:cubicBezTo>
                        <a:cubicBezTo>
                          <a:pt x="1836" y="297"/>
                          <a:pt x="1797" y="336"/>
                          <a:pt x="1749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289" name="Freeform 24">
                    <a:extLst>
                      <a:ext uri="{FF2B5EF4-FFF2-40B4-BE49-F238E27FC236}">
                        <a16:creationId xmlns:a16="http://schemas.microsoft.com/office/drawing/2014/main" id="{DEFB0B7B-E564-4BA8-8C79-B7D1D3CD057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072"/>
                    <a:ext cx="570" cy="135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8"/>
                        </a:cubicBezTo>
                        <a:cubicBezTo>
                          <a:pt x="0" y="385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5"/>
                          <a:pt x="2080" y="248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290" name="Freeform 25">
                    <a:extLst>
                      <a:ext uri="{FF2B5EF4-FFF2-40B4-BE49-F238E27FC236}">
                        <a16:creationId xmlns:a16="http://schemas.microsoft.com/office/drawing/2014/main" id="{967A339C-0663-4023-940B-1ADD753150E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242"/>
                    <a:ext cx="570" cy="136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1"/>
                          <a:pt x="0" y="248"/>
                        </a:cubicBezTo>
                        <a:cubicBezTo>
                          <a:pt x="0" y="384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4"/>
                          <a:pt x="2080" y="248"/>
                        </a:cubicBezTo>
                        <a:cubicBezTo>
                          <a:pt x="2080" y="111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</p:grpSp>
          </p:grpSp>
        </p:grp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BA3284A9-823C-4D44-8AC8-825885584E7F}"/>
              </a:ext>
            </a:extLst>
          </p:cNvPr>
          <p:cNvSpPr txBox="1"/>
          <p:nvPr/>
        </p:nvSpPr>
        <p:spPr>
          <a:xfrm>
            <a:off x="6642797" y="1106742"/>
            <a:ext cx="140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CPU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08D83E1B-7918-4339-9F16-9C5EEFE975A7}"/>
              </a:ext>
            </a:extLst>
          </p:cNvPr>
          <p:cNvGrpSpPr/>
          <p:nvPr/>
        </p:nvGrpSpPr>
        <p:grpSpPr>
          <a:xfrm>
            <a:off x="6222010" y="2398420"/>
            <a:ext cx="2096081" cy="522808"/>
            <a:chOff x="7577726" y="2148151"/>
            <a:chExt cx="3173464" cy="791530"/>
          </a:xfrm>
        </p:grpSpPr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466DEDC3-7011-4458-870E-6EFF9CE71355}"/>
                </a:ext>
              </a:extLst>
            </p:cNvPr>
            <p:cNvSpPr/>
            <p:nvPr/>
          </p:nvSpPr>
          <p:spPr>
            <a:xfrm>
              <a:off x="8017286" y="2148151"/>
              <a:ext cx="2733904" cy="7859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2C67F33B-F246-4A5E-B6CC-0C3075410AAC}"/>
                </a:ext>
              </a:extLst>
            </p:cNvPr>
            <p:cNvGrpSpPr/>
            <p:nvPr/>
          </p:nvGrpSpPr>
          <p:grpSpPr>
            <a:xfrm>
              <a:off x="7577726" y="2153719"/>
              <a:ext cx="785962" cy="785962"/>
              <a:chOff x="9275889" y="5194577"/>
              <a:chExt cx="979661" cy="979661"/>
            </a:xfrm>
          </p:grpSpPr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74989672-30B5-45D2-8D26-80E4DD40A532}"/>
                  </a:ext>
                </a:extLst>
              </p:cNvPr>
              <p:cNvSpPr/>
              <p:nvPr/>
            </p:nvSpPr>
            <p:spPr>
              <a:xfrm flipH="1">
                <a:off x="9317845" y="5220564"/>
                <a:ext cx="895034" cy="89503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6698C300-9EFE-47AC-90C5-6EF4F0EB0F15}"/>
                  </a:ext>
                </a:extLst>
              </p:cNvPr>
              <p:cNvGrpSpPr/>
              <p:nvPr/>
            </p:nvGrpSpPr>
            <p:grpSpPr>
              <a:xfrm>
                <a:off x="9275889" y="5194577"/>
                <a:ext cx="979661" cy="979661"/>
                <a:chOff x="5125241" y="4572632"/>
                <a:chExt cx="1218697" cy="1218697"/>
              </a:xfrm>
            </p:grpSpPr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55F014A0-580A-4262-9877-7890F5F33525}"/>
                    </a:ext>
                  </a:extLst>
                </p:cNvPr>
                <p:cNvSpPr/>
                <p:nvPr/>
              </p:nvSpPr>
              <p:spPr>
                <a:xfrm flipH="1">
                  <a:off x="5125241" y="4572632"/>
                  <a:ext cx="1218697" cy="12186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313" name="Group 19">
                  <a:extLst>
                    <a:ext uri="{FF2B5EF4-FFF2-40B4-BE49-F238E27FC236}">
                      <a16:creationId xmlns:a16="http://schemas.microsoft.com/office/drawing/2014/main" id="{D1EE1250-DE4A-4E72-8EF5-C68465E1D1F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 flipH="1">
                  <a:off x="5445692" y="4878036"/>
                  <a:ext cx="577795" cy="607888"/>
                  <a:chOff x="2896" y="2901"/>
                  <a:chExt cx="576" cy="606"/>
                </a:xfrm>
                <a:solidFill>
                  <a:schemeClr val="tx1">
                    <a:lumMod val="50000"/>
                    <a:lumOff val="50000"/>
                  </a:schemeClr>
                </a:solidFill>
              </p:grpSpPr>
              <p:sp>
                <p:nvSpPr>
                  <p:cNvPr id="314" name="Freeform 20">
                    <a:extLst>
                      <a:ext uri="{FF2B5EF4-FFF2-40B4-BE49-F238E27FC236}">
                        <a16:creationId xmlns:a16="http://schemas.microsoft.com/office/drawing/2014/main" id="{805F9461-F277-40AA-898B-BCCF620C9E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6" y="3441"/>
                    <a:ext cx="216" cy="48"/>
                  </a:xfrm>
                  <a:custGeom>
                    <a:avLst/>
                    <a:gdLst>
                      <a:gd name="T0" fmla="*/ 87 w 786"/>
                      <a:gd name="T1" fmla="*/ 0 h 175"/>
                      <a:gd name="T2" fmla="*/ 0 w 786"/>
                      <a:gd name="T3" fmla="*/ 88 h 175"/>
                      <a:gd name="T4" fmla="*/ 87 w 786"/>
                      <a:gd name="T5" fmla="*/ 175 h 175"/>
                      <a:gd name="T6" fmla="*/ 786 w 786"/>
                      <a:gd name="T7" fmla="*/ 175 h 175"/>
                      <a:gd name="T8" fmla="*/ 771 w 786"/>
                      <a:gd name="T9" fmla="*/ 87 h 175"/>
                      <a:gd name="T10" fmla="*/ 786 w 786"/>
                      <a:gd name="T11" fmla="*/ 0 h 175"/>
                      <a:gd name="T12" fmla="*/ 87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87" y="0"/>
                        </a:moveTo>
                        <a:cubicBezTo>
                          <a:pt x="39" y="0"/>
                          <a:pt x="0" y="39"/>
                          <a:pt x="0" y="88"/>
                        </a:cubicBezTo>
                        <a:cubicBezTo>
                          <a:pt x="0" y="136"/>
                          <a:pt x="39" y="175"/>
                          <a:pt x="87" y="175"/>
                        </a:cubicBezTo>
                        <a:cubicBezTo>
                          <a:pt x="786" y="175"/>
                          <a:pt x="786" y="175"/>
                          <a:pt x="786" y="175"/>
                        </a:cubicBezTo>
                        <a:cubicBezTo>
                          <a:pt x="777" y="147"/>
                          <a:pt x="771" y="118"/>
                          <a:pt x="771" y="87"/>
                        </a:cubicBezTo>
                        <a:cubicBezTo>
                          <a:pt x="771" y="57"/>
                          <a:pt x="777" y="28"/>
                          <a:pt x="786" y="0"/>
                        </a:cubicBezTo>
                        <a:lnTo>
                          <a:pt x="8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315" name="Freeform 21">
                    <a:extLst>
                      <a:ext uri="{FF2B5EF4-FFF2-40B4-BE49-F238E27FC236}">
                        <a16:creationId xmlns:a16="http://schemas.microsoft.com/office/drawing/2014/main" id="{C6602CAF-F5C6-482F-BE5E-E64A201C5B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56" y="3441"/>
                    <a:ext cx="216" cy="48"/>
                  </a:xfrm>
                  <a:custGeom>
                    <a:avLst/>
                    <a:gdLst>
                      <a:gd name="T0" fmla="*/ 699 w 786"/>
                      <a:gd name="T1" fmla="*/ 0 h 175"/>
                      <a:gd name="T2" fmla="*/ 0 w 786"/>
                      <a:gd name="T3" fmla="*/ 0 h 175"/>
                      <a:gd name="T4" fmla="*/ 15 w 786"/>
                      <a:gd name="T5" fmla="*/ 87 h 175"/>
                      <a:gd name="T6" fmla="*/ 0 w 786"/>
                      <a:gd name="T7" fmla="*/ 175 h 175"/>
                      <a:gd name="T8" fmla="*/ 699 w 786"/>
                      <a:gd name="T9" fmla="*/ 175 h 175"/>
                      <a:gd name="T10" fmla="*/ 786 w 786"/>
                      <a:gd name="T11" fmla="*/ 88 h 175"/>
                      <a:gd name="T12" fmla="*/ 699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699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9" y="28"/>
                          <a:pt x="15" y="57"/>
                          <a:pt x="15" y="87"/>
                        </a:cubicBezTo>
                        <a:cubicBezTo>
                          <a:pt x="15" y="118"/>
                          <a:pt x="9" y="147"/>
                          <a:pt x="0" y="175"/>
                        </a:cubicBezTo>
                        <a:cubicBezTo>
                          <a:pt x="699" y="175"/>
                          <a:pt x="699" y="175"/>
                          <a:pt x="699" y="175"/>
                        </a:cubicBezTo>
                        <a:cubicBezTo>
                          <a:pt x="747" y="175"/>
                          <a:pt x="786" y="136"/>
                          <a:pt x="786" y="88"/>
                        </a:cubicBezTo>
                        <a:cubicBezTo>
                          <a:pt x="786" y="39"/>
                          <a:pt x="747" y="0"/>
                          <a:pt x="69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316" name="Freeform 22">
                    <a:extLst>
                      <a:ext uri="{FF2B5EF4-FFF2-40B4-BE49-F238E27FC236}">
                        <a16:creationId xmlns:a16="http://schemas.microsoft.com/office/drawing/2014/main" id="{F953CFE2-D18A-44C3-B7CC-DA338C85B6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2" y="3285"/>
                    <a:ext cx="84" cy="222"/>
                  </a:xfrm>
                  <a:custGeom>
                    <a:avLst/>
                    <a:gdLst>
                      <a:gd name="T0" fmla="*/ 242 w 308"/>
                      <a:gd name="T1" fmla="*/ 529 h 810"/>
                      <a:gd name="T2" fmla="*/ 242 w 308"/>
                      <a:gd name="T3" fmla="*/ 88 h 810"/>
                      <a:gd name="T4" fmla="*/ 154 w 308"/>
                      <a:gd name="T5" fmla="*/ 0 h 810"/>
                      <a:gd name="T6" fmla="*/ 67 w 308"/>
                      <a:gd name="T7" fmla="*/ 88 h 810"/>
                      <a:gd name="T8" fmla="*/ 67 w 308"/>
                      <a:gd name="T9" fmla="*/ 529 h 810"/>
                      <a:gd name="T10" fmla="*/ 0 w 308"/>
                      <a:gd name="T11" fmla="*/ 655 h 810"/>
                      <a:gd name="T12" fmla="*/ 154 w 308"/>
                      <a:gd name="T13" fmla="*/ 810 h 810"/>
                      <a:gd name="T14" fmla="*/ 308 w 308"/>
                      <a:gd name="T15" fmla="*/ 655 h 810"/>
                      <a:gd name="T16" fmla="*/ 242 w 308"/>
                      <a:gd name="T17" fmla="*/ 529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08" h="810">
                        <a:moveTo>
                          <a:pt x="242" y="529"/>
                        </a:moveTo>
                        <a:cubicBezTo>
                          <a:pt x="242" y="88"/>
                          <a:pt x="242" y="88"/>
                          <a:pt x="242" y="88"/>
                        </a:cubicBezTo>
                        <a:cubicBezTo>
                          <a:pt x="242" y="39"/>
                          <a:pt x="202" y="0"/>
                          <a:pt x="154" y="0"/>
                        </a:cubicBezTo>
                        <a:cubicBezTo>
                          <a:pt x="106" y="0"/>
                          <a:pt x="67" y="39"/>
                          <a:pt x="67" y="88"/>
                        </a:cubicBezTo>
                        <a:cubicBezTo>
                          <a:pt x="67" y="529"/>
                          <a:pt x="67" y="529"/>
                          <a:pt x="67" y="529"/>
                        </a:cubicBezTo>
                        <a:cubicBezTo>
                          <a:pt x="26" y="557"/>
                          <a:pt x="0" y="603"/>
                          <a:pt x="0" y="655"/>
                        </a:cubicBezTo>
                        <a:cubicBezTo>
                          <a:pt x="0" y="740"/>
                          <a:pt x="69" y="810"/>
                          <a:pt x="154" y="810"/>
                        </a:cubicBezTo>
                        <a:cubicBezTo>
                          <a:pt x="239" y="810"/>
                          <a:pt x="308" y="740"/>
                          <a:pt x="308" y="655"/>
                        </a:cubicBezTo>
                        <a:cubicBezTo>
                          <a:pt x="308" y="603"/>
                          <a:pt x="282" y="557"/>
                          <a:pt x="242" y="5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317" name="Freeform 23">
                    <a:extLst>
                      <a:ext uri="{FF2B5EF4-FFF2-40B4-BE49-F238E27FC236}">
                        <a16:creationId xmlns:a16="http://schemas.microsoft.com/office/drawing/2014/main" id="{BE117986-3518-470B-B622-96436A1B206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2901"/>
                    <a:ext cx="570" cy="137"/>
                  </a:xfrm>
                  <a:custGeom>
                    <a:avLst/>
                    <a:gdLst>
                      <a:gd name="T0" fmla="*/ 1831 w 2080"/>
                      <a:gd name="T1" fmla="*/ 0 h 497"/>
                      <a:gd name="T2" fmla="*/ 249 w 2080"/>
                      <a:gd name="T3" fmla="*/ 0 h 497"/>
                      <a:gd name="T4" fmla="*/ 0 w 2080"/>
                      <a:gd name="T5" fmla="*/ 249 h 497"/>
                      <a:gd name="T6" fmla="*/ 249 w 2080"/>
                      <a:gd name="T7" fmla="*/ 497 h 497"/>
                      <a:gd name="T8" fmla="*/ 1831 w 2080"/>
                      <a:gd name="T9" fmla="*/ 497 h 497"/>
                      <a:gd name="T10" fmla="*/ 2080 w 2080"/>
                      <a:gd name="T11" fmla="*/ 249 h 497"/>
                      <a:gd name="T12" fmla="*/ 1831 w 2080"/>
                      <a:gd name="T13" fmla="*/ 0 h 497"/>
                      <a:gd name="T14" fmla="*/ 1749 w 2080"/>
                      <a:gd name="T15" fmla="*/ 336 h 497"/>
                      <a:gd name="T16" fmla="*/ 1662 w 2080"/>
                      <a:gd name="T17" fmla="*/ 249 h 497"/>
                      <a:gd name="T18" fmla="*/ 1749 w 2080"/>
                      <a:gd name="T19" fmla="*/ 162 h 497"/>
                      <a:gd name="T20" fmla="*/ 1836 w 2080"/>
                      <a:gd name="T21" fmla="*/ 249 h 497"/>
                      <a:gd name="T22" fmla="*/ 1749 w 2080"/>
                      <a:gd name="T23" fmla="*/ 336 h 4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7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9"/>
                        </a:cubicBezTo>
                        <a:cubicBezTo>
                          <a:pt x="0" y="385"/>
                          <a:pt x="112" y="497"/>
                          <a:pt x="249" y="497"/>
                        </a:cubicBezTo>
                        <a:cubicBezTo>
                          <a:pt x="1831" y="497"/>
                          <a:pt x="1831" y="497"/>
                          <a:pt x="1831" y="497"/>
                        </a:cubicBezTo>
                        <a:cubicBezTo>
                          <a:pt x="1968" y="497"/>
                          <a:pt x="2080" y="385"/>
                          <a:pt x="2080" y="249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6"/>
                        </a:moveTo>
                        <a:cubicBezTo>
                          <a:pt x="1701" y="336"/>
                          <a:pt x="1662" y="297"/>
                          <a:pt x="1662" y="249"/>
                        </a:cubicBezTo>
                        <a:cubicBezTo>
                          <a:pt x="1662" y="201"/>
                          <a:pt x="1701" y="162"/>
                          <a:pt x="1749" y="162"/>
                        </a:cubicBezTo>
                        <a:cubicBezTo>
                          <a:pt x="1797" y="162"/>
                          <a:pt x="1836" y="201"/>
                          <a:pt x="1836" y="249"/>
                        </a:cubicBezTo>
                        <a:cubicBezTo>
                          <a:pt x="1836" y="297"/>
                          <a:pt x="1797" y="336"/>
                          <a:pt x="1749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318" name="Freeform 24">
                    <a:extLst>
                      <a:ext uri="{FF2B5EF4-FFF2-40B4-BE49-F238E27FC236}">
                        <a16:creationId xmlns:a16="http://schemas.microsoft.com/office/drawing/2014/main" id="{11929F2E-9043-4458-953F-F68D2D2F1E3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072"/>
                    <a:ext cx="570" cy="135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8"/>
                        </a:cubicBezTo>
                        <a:cubicBezTo>
                          <a:pt x="0" y="385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5"/>
                          <a:pt x="2080" y="248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319" name="Freeform 25">
                    <a:extLst>
                      <a:ext uri="{FF2B5EF4-FFF2-40B4-BE49-F238E27FC236}">
                        <a16:creationId xmlns:a16="http://schemas.microsoft.com/office/drawing/2014/main" id="{70193596-2A32-4136-A761-849E4556234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242"/>
                    <a:ext cx="570" cy="136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1"/>
                          <a:pt x="0" y="248"/>
                        </a:cubicBezTo>
                        <a:cubicBezTo>
                          <a:pt x="0" y="384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4"/>
                          <a:pt x="2080" y="248"/>
                        </a:cubicBezTo>
                        <a:cubicBezTo>
                          <a:pt x="2080" y="111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</p:grpSp>
          </p:grpSp>
        </p:grp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CB0872C3-92CC-4845-B323-1EBD802A188F}"/>
              </a:ext>
            </a:extLst>
          </p:cNvPr>
          <p:cNvGrpSpPr/>
          <p:nvPr/>
        </p:nvGrpSpPr>
        <p:grpSpPr>
          <a:xfrm>
            <a:off x="6222010" y="3118236"/>
            <a:ext cx="2096081" cy="522808"/>
            <a:chOff x="7577726" y="2148151"/>
            <a:chExt cx="3173464" cy="791530"/>
          </a:xfrm>
        </p:grpSpPr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F1D39B65-181C-4E85-929A-F1E0F7656078}"/>
                </a:ext>
              </a:extLst>
            </p:cNvPr>
            <p:cNvSpPr/>
            <p:nvPr/>
          </p:nvSpPr>
          <p:spPr>
            <a:xfrm>
              <a:off x="8017286" y="2148151"/>
              <a:ext cx="2733904" cy="7859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D89B6204-11E4-4DD0-B550-9923A3B710DF}"/>
                </a:ext>
              </a:extLst>
            </p:cNvPr>
            <p:cNvGrpSpPr/>
            <p:nvPr/>
          </p:nvGrpSpPr>
          <p:grpSpPr>
            <a:xfrm>
              <a:off x="7577726" y="2153719"/>
              <a:ext cx="785962" cy="785962"/>
              <a:chOff x="9275889" y="5194577"/>
              <a:chExt cx="979661" cy="979661"/>
            </a:xfrm>
          </p:grpSpPr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65CC104D-06AE-476E-A114-13BE55CE7A31}"/>
                  </a:ext>
                </a:extLst>
              </p:cNvPr>
              <p:cNvSpPr/>
              <p:nvPr/>
            </p:nvSpPr>
            <p:spPr>
              <a:xfrm flipH="1">
                <a:off x="9317845" y="5220564"/>
                <a:ext cx="895034" cy="89503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7FFF2EAA-A8D3-440B-9243-56BDC0820CC8}"/>
                  </a:ext>
                </a:extLst>
              </p:cNvPr>
              <p:cNvGrpSpPr/>
              <p:nvPr/>
            </p:nvGrpSpPr>
            <p:grpSpPr>
              <a:xfrm>
                <a:off x="9275889" y="5194577"/>
                <a:ext cx="979661" cy="979661"/>
                <a:chOff x="5125241" y="4572632"/>
                <a:chExt cx="1218697" cy="1218697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CCC06DB6-DA6B-405C-A2E2-77FFBD7B6B84}"/>
                    </a:ext>
                  </a:extLst>
                </p:cNvPr>
                <p:cNvSpPr/>
                <p:nvPr/>
              </p:nvSpPr>
              <p:spPr>
                <a:xfrm flipH="1">
                  <a:off x="5125241" y="4572632"/>
                  <a:ext cx="1218697" cy="12186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326" name="Group 19">
                  <a:extLst>
                    <a:ext uri="{FF2B5EF4-FFF2-40B4-BE49-F238E27FC236}">
                      <a16:creationId xmlns:a16="http://schemas.microsoft.com/office/drawing/2014/main" id="{864BC189-908D-4E51-B8EA-D201D65CF04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 flipH="1">
                  <a:off x="5445692" y="4878036"/>
                  <a:ext cx="577795" cy="607888"/>
                  <a:chOff x="2896" y="2901"/>
                  <a:chExt cx="576" cy="606"/>
                </a:xfrm>
                <a:solidFill>
                  <a:schemeClr val="tx1">
                    <a:lumMod val="50000"/>
                    <a:lumOff val="50000"/>
                  </a:schemeClr>
                </a:solidFill>
              </p:grpSpPr>
              <p:sp>
                <p:nvSpPr>
                  <p:cNvPr id="327" name="Freeform 20">
                    <a:extLst>
                      <a:ext uri="{FF2B5EF4-FFF2-40B4-BE49-F238E27FC236}">
                        <a16:creationId xmlns:a16="http://schemas.microsoft.com/office/drawing/2014/main" id="{FB43A650-9B30-44BF-A4B6-CB27D05899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6" y="3441"/>
                    <a:ext cx="216" cy="48"/>
                  </a:xfrm>
                  <a:custGeom>
                    <a:avLst/>
                    <a:gdLst>
                      <a:gd name="T0" fmla="*/ 87 w 786"/>
                      <a:gd name="T1" fmla="*/ 0 h 175"/>
                      <a:gd name="T2" fmla="*/ 0 w 786"/>
                      <a:gd name="T3" fmla="*/ 88 h 175"/>
                      <a:gd name="T4" fmla="*/ 87 w 786"/>
                      <a:gd name="T5" fmla="*/ 175 h 175"/>
                      <a:gd name="T6" fmla="*/ 786 w 786"/>
                      <a:gd name="T7" fmla="*/ 175 h 175"/>
                      <a:gd name="T8" fmla="*/ 771 w 786"/>
                      <a:gd name="T9" fmla="*/ 87 h 175"/>
                      <a:gd name="T10" fmla="*/ 786 w 786"/>
                      <a:gd name="T11" fmla="*/ 0 h 175"/>
                      <a:gd name="T12" fmla="*/ 87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87" y="0"/>
                        </a:moveTo>
                        <a:cubicBezTo>
                          <a:pt x="39" y="0"/>
                          <a:pt x="0" y="39"/>
                          <a:pt x="0" y="88"/>
                        </a:cubicBezTo>
                        <a:cubicBezTo>
                          <a:pt x="0" y="136"/>
                          <a:pt x="39" y="175"/>
                          <a:pt x="87" y="175"/>
                        </a:cubicBezTo>
                        <a:cubicBezTo>
                          <a:pt x="786" y="175"/>
                          <a:pt x="786" y="175"/>
                          <a:pt x="786" y="175"/>
                        </a:cubicBezTo>
                        <a:cubicBezTo>
                          <a:pt x="777" y="147"/>
                          <a:pt x="771" y="118"/>
                          <a:pt x="771" y="87"/>
                        </a:cubicBezTo>
                        <a:cubicBezTo>
                          <a:pt x="771" y="57"/>
                          <a:pt x="777" y="28"/>
                          <a:pt x="786" y="0"/>
                        </a:cubicBezTo>
                        <a:lnTo>
                          <a:pt x="8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328" name="Freeform 21">
                    <a:extLst>
                      <a:ext uri="{FF2B5EF4-FFF2-40B4-BE49-F238E27FC236}">
                        <a16:creationId xmlns:a16="http://schemas.microsoft.com/office/drawing/2014/main" id="{4C1DE40C-D5C3-4D19-AFEB-5BCF66911A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56" y="3441"/>
                    <a:ext cx="216" cy="48"/>
                  </a:xfrm>
                  <a:custGeom>
                    <a:avLst/>
                    <a:gdLst>
                      <a:gd name="T0" fmla="*/ 699 w 786"/>
                      <a:gd name="T1" fmla="*/ 0 h 175"/>
                      <a:gd name="T2" fmla="*/ 0 w 786"/>
                      <a:gd name="T3" fmla="*/ 0 h 175"/>
                      <a:gd name="T4" fmla="*/ 15 w 786"/>
                      <a:gd name="T5" fmla="*/ 87 h 175"/>
                      <a:gd name="T6" fmla="*/ 0 w 786"/>
                      <a:gd name="T7" fmla="*/ 175 h 175"/>
                      <a:gd name="T8" fmla="*/ 699 w 786"/>
                      <a:gd name="T9" fmla="*/ 175 h 175"/>
                      <a:gd name="T10" fmla="*/ 786 w 786"/>
                      <a:gd name="T11" fmla="*/ 88 h 175"/>
                      <a:gd name="T12" fmla="*/ 699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699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9" y="28"/>
                          <a:pt x="15" y="57"/>
                          <a:pt x="15" y="87"/>
                        </a:cubicBezTo>
                        <a:cubicBezTo>
                          <a:pt x="15" y="118"/>
                          <a:pt x="9" y="147"/>
                          <a:pt x="0" y="175"/>
                        </a:cubicBezTo>
                        <a:cubicBezTo>
                          <a:pt x="699" y="175"/>
                          <a:pt x="699" y="175"/>
                          <a:pt x="699" y="175"/>
                        </a:cubicBezTo>
                        <a:cubicBezTo>
                          <a:pt x="747" y="175"/>
                          <a:pt x="786" y="136"/>
                          <a:pt x="786" y="88"/>
                        </a:cubicBezTo>
                        <a:cubicBezTo>
                          <a:pt x="786" y="39"/>
                          <a:pt x="747" y="0"/>
                          <a:pt x="69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329" name="Freeform 22">
                    <a:extLst>
                      <a:ext uri="{FF2B5EF4-FFF2-40B4-BE49-F238E27FC236}">
                        <a16:creationId xmlns:a16="http://schemas.microsoft.com/office/drawing/2014/main" id="{2E60852E-95BC-4191-AC62-2415FC302F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2" y="3285"/>
                    <a:ext cx="84" cy="222"/>
                  </a:xfrm>
                  <a:custGeom>
                    <a:avLst/>
                    <a:gdLst>
                      <a:gd name="T0" fmla="*/ 242 w 308"/>
                      <a:gd name="T1" fmla="*/ 529 h 810"/>
                      <a:gd name="T2" fmla="*/ 242 w 308"/>
                      <a:gd name="T3" fmla="*/ 88 h 810"/>
                      <a:gd name="T4" fmla="*/ 154 w 308"/>
                      <a:gd name="T5" fmla="*/ 0 h 810"/>
                      <a:gd name="T6" fmla="*/ 67 w 308"/>
                      <a:gd name="T7" fmla="*/ 88 h 810"/>
                      <a:gd name="T8" fmla="*/ 67 w 308"/>
                      <a:gd name="T9" fmla="*/ 529 h 810"/>
                      <a:gd name="T10" fmla="*/ 0 w 308"/>
                      <a:gd name="T11" fmla="*/ 655 h 810"/>
                      <a:gd name="T12" fmla="*/ 154 w 308"/>
                      <a:gd name="T13" fmla="*/ 810 h 810"/>
                      <a:gd name="T14" fmla="*/ 308 w 308"/>
                      <a:gd name="T15" fmla="*/ 655 h 810"/>
                      <a:gd name="T16" fmla="*/ 242 w 308"/>
                      <a:gd name="T17" fmla="*/ 529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08" h="810">
                        <a:moveTo>
                          <a:pt x="242" y="529"/>
                        </a:moveTo>
                        <a:cubicBezTo>
                          <a:pt x="242" y="88"/>
                          <a:pt x="242" y="88"/>
                          <a:pt x="242" y="88"/>
                        </a:cubicBezTo>
                        <a:cubicBezTo>
                          <a:pt x="242" y="39"/>
                          <a:pt x="202" y="0"/>
                          <a:pt x="154" y="0"/>
                        </a:cubicBezTo>
                        <a:cubicBezTo>
                          <a:pt x="106" y="0"/>
                          <a:pt x="67" y="39"/>
                          <a:pt x="67" y="88"/>
                        </a:cubicBezTo>
                        <a:cubicBezTo>
                          <a:pt x="67" y="529"/>
                          <a:pt x="67" y="529"/>
                          <a:pt x="67" y="529"/>
                        </a:cubicBezTo>
                        <a:cubicBezTo>
                          <a:pt x="26" y="557"/>
                          <a:pt x="0" y="603"/>
                          <a:pt x="0" y="655"/>
                        </a:cubicBezTo>
                        <a:cubicBezTo>
                          <a:pt x="0" y="740"/>
                          <a:pt x="69" y="810"/>
                          <a:pt x="154" y="810"/>
                        </a:cubicBezTo>
                        <a:cubicBezTo>
                          <a:pt x="239" y="810"/>
                          <a:pt x="308" y="740"/>
                          <a:pt x="308" y="655"/>
                        </a:cubicBezTo>
                        <a:cubicBezTo>
                          <a:pt x="308" y="603"/>
                          <a:pt x="282" y="557"/>
                          <a:pt x="242" y="5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330" name="Freeform 23">
                    <a:extLst>
                      <a:ext uri="{FF2B5EF4-FFF2-40B4-BE49-F238E27FC236}">
                        <a16:creationId xmlns:a16="http://schemas.microsoft.com/office/drawing/2014/main" id="{4C28834E-B9B8-40C8-BE9A-0359B2FCDA9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2901"/>
                    <a:ext cx="570" cy="137"/>
                  </a:xfrm>
                  <a:custGeom>
                    <a:avLst/>
                    <a:gdLst>
                      <a:gd name="T0" fmla="*/ 1831 w 2080"/>
                      <a:gd name="T1" fmla="*/ 0 h 497"/>
                      <a:gd name="T2" fmla="*/ 249 w 2080"/>
                      <a:gd name="T3" fmla="*/ 0 h 497"/>
                      <a:gd name="T4" fmla="*/ 0 w 2080"/>
                      <a:gd name="T5" fmla="*/ 249 h 497"/>
                      <a:gd name="T6" fmla="*/ 249 w 2080"/>
                      <a:gd name="T7" fmla="*/ 497 h 497"/>
                      <a:gd name="T8" fmla="*/ 1831 w 2080"/>
                      <a:gd name="T9" fmla="*/ 497 h 497"/>
                      <a:gd name="T10" fmla="*/ 2080 w 2080"/>
                      <a:gd name="T11" fmla="*/ 249 h 497"/>
                      <a:gd name="T12" fmla="*/ 1831 w 2080"/>
                      <a:gd name="T13" fmla="*/ 0 h 497"/>
                      <a:gd name="T14" fmla="*/ 1749 w 2080"/>
                      <a:gd name="T15" fmla="*/ 336 h 497"/>
                      <a:gd name="T16" fmla="*/ 1662 w 2080"/>
                      <a:gd name="T17" fmla="*/ 249 h 497"/>
                      <a:gd name="T18" fmla="*/ 1749 w 2080"/>
                      <a:gd name="T19" fmla="*/ 162 h 497"/>
                      <a:gd name="T20" fmla="*/ 1836 w 2080"/>
                      <a:gd name="T21" fmla="*/ 249 h 497"/>
                      <a:gd name="T22" fmla="*/ 1749 w 2080"/>
                      <a:gd name="T23" fmla="*/ 336 h 4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7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9"/>
                        </a:cubicBezTo>
                        <a:cubicBezTo>
                          <a:pt x="0" y="385"/>
                          <a:pt x="112" y="497"/>
                          <a:pt x="249" y="497"/>
                        </a:cubicBezTo>
                        <a:cubicBezTo>
                          <a:pt x="1831" y="497"/>
                          <a:pt x="1831" y="497"/>
                          <a:pt x="1831" y="497"/>
                        </a:cubicBezTo>
                        <a:cubicBezTo>
                          <a:pt x="1968" y="497"/>
                          <a:pt x="2080" y="385"/>
                          <a:pt x="2080" y="249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6"/>
                        </a:moveTo>
                        <a:cubicBezTo>
                          <a:pt x="1701" y="336"/>
                          <a:pt x="1662" y="297"/>
                          <a:pt x="1662" y="249"/>
                        </a:cubicBezTo>
                        <a:cubicBezTo>
                          <a:pt x="1662" y="201"/>
                          <a:pt x="1701" y="162"/>
                          <a:pt x="1749" y="162"/>
                        </a:cubicBezTo>
                        <a:cubicBezTo>
                          <a:pt x="1797" y="162"/>
                          <a:pt x="1836" y="201"/>
                          <a:pt x="1836" y="249"/>
                        </a:cubicBezTo>
                        <a:cubicBezTo>
                          <a:pt x="1836" y="297"/>
                          <a:pt x="1797" y="336"/>
                          <a:pt x="1749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331" name="Freeform 24">
                    <a:extLst>
                      <a:ext uri="{FF2B5EF4-FFF2-40B4-BE49-F238E27FC236}">
                        <a16:creationId xmlns:a16="http://schemas.microsoft.com/office/drawing/2014/main" id="{81641834-4708-40F9-8D38-DC2EAF16DDE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072"/>
                    <a:ext cx="570" cy="135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8"/>
                        </a:cubicBezTo>
                        <a:cubicBezTo>
                          <a:pt x="0" y="385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5"/>
                          <a:pt x="2080" y="248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332" name="Freeform 25">
                    <a:extLst>
                      <a:ext uri="{FF2B5EF4-FFF2-40B4-BE49-F238E27FC236}">
                        <a16:creationId xmlns:a16="http://schemas.microsoft.com/office/drawing/2014/main" id="{DD5776C9-6331-4FB7-A941-0DB6C99EE30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242"/>
                    <a:ext cx="570" cy="136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1"/>
                          <a:pt x="0" y="248"/>
                        </a:cubicBezTo>
                        <a:cubicBezTo>
                          <a:pt x="0" y="384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4"/>
                          <a:pt x="2080" y="248"/>
                        </a:cubicBezTo>
                        <a:cubicBezTo>
                          <a:pt x="2080" y="111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</p:grpSp>
          </p:grpSp>
        </p:grp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56C19B3C-3173-4773-BA47-7D70C8D515F5}"/>
              </a:ext>
            </a:extLst>
          </p:cNvPr>
          <p:cNvGrpSpPr/>
          <p:nvPr/>
        </p:nvGrpSpPr>
        <p:grpSpPr>
          <a:xfrm>
            <a:off x="6222010" y="3838053"/>
            <a:ext cx="2096081" cy="522808"/>
            <a:chOff x="7577726" y="2148151"/>
            <a:chExt cx="3173464" cy="791530"/>
          </a:xfrm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0BCD60C7-80DA-4977-B09B-02F334C29905}"/>
                </a:ext>
              </a:extLst>
            </p:cNvPr>
            <p:cNvSpPr/>
            <p:nvPr/>
          </p:nvSpPr>
          <p:spPr>
            <a:xfrm>
              <a:off x="8017286" y="2148151"/>
              <a:ext cx="2733904" cy="7859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A6B08503-52DA-4BF5-9746-7E313AF0C985}"/>
                </a:ext>
              </a:extLst>
            </p:cNvPr>
            <p:cNvGrpSpPr/>
            <p:nvPr/>
          </p:nvGrpSpPr>
          <p:grpSpPr>
            <a:xfrm>
              <a:off x="7577726" y="2153719"/>
              <a:ext cx="785962" cy="785962"/>
              <a:chOff x="9275889" y="5194577"/>
              <a:chExt cx="979661" cy="979661"/>
            </a:xfrm>
          </p:grpSpPr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055A12AE-BE8F-4579-959F-A22C8CE159AE}"/>
                  </a:ext>
                </a:extLst>
              </p:cNvPr>
              <p:cNvSpPr/>
              <p:nvPr/>
            </p:nvSpPr>
            <p:spPr>
              <a:xfrm flipH="1">
                <a:off x="9317845" y="5220564"/>
                <a:ext cx="895034" cy="89503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4F281F5B-C5F9-4F6A-BCEE-6B1746AA7B4F}"/>
                  </a:ext>
                </a:extLst>
              </p:cNvPr>
              <p:cNvGrpSpPr/>
              <p:nvPr/>
            </p:nvGrpSpPr>
            <p:grpSpPr>
              <a:xfrm>
                <a:off x="9275889" y="5194577"/>
                <a:ext cx="979661" cy="979661"/>
                <a:chOff x="5125241" y="4572632"/>
                <a:chExt cx="1218697" cy="1218697"/>
              </a:xfrm>
            </p:grpSpPr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15DAEDAA-AF01-4D6B-8612-422EB58D7F9C}"/>
                    </a:ext>
                  </a:extLst>
                </p:cNvPr>
                <p:cNvSpPr/>
                <p:nvPr/>
              </p:nvSpPr>
              <p:spPr>
                <a:xfrm flipH="1">
                  <a:off x="5125241" y="4572632"/>
                  <a:ext cx="1218697" cy="12186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339" name="Group 19">
                  <a:extLst>
                    <a:ext uri="{FF2B5EF4-FFF2-40B4-BE49-F238E27FC236}">
                      <a16:creationId xmlns:a16="http://schemas.microsoft.com/office/drawing/2014/main" id="{C438207A-EB9A-4A23-BB15-825E02C8980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 flipH="1">
                  <a:off x="5445692" y="4878036"/>
                  <a:ext cx="577795" cy="607888"/>
                  <a:chOff x="2896" y="2901"/>
                  <a:chExt cx="576" cy="606"/>
                </a:xfrm>
                <a:solidFill>
                  <a:schemeClr val="tx1">
                    <a:lumMod val="50000"/>
                    <a:lumOff val="50000"/>
                  </a:schemeClr>
                </a:solidFill>
              </p:grpSpPr>
              <p:sp>
                <p:nvSpPr>
                  <p:cNvPr id="340" name="Freeform 20">
                    <a:extLst>
                      <a:ext uri="{FF2B5EF4-FFF2-40B4-BE49-F238E27FC236}">
                        <a16:creationId xmlns:a16="http://schemas.microsoft.com/office/drawing/2014/main" id="{FD4D322B-F023-4127-BCCD-3E95BD77FE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6" y="3441"/>
                    <a:ext cx="216" cy="48"/>
                  </a:xfrm>
                  <a:custGeom>
                    <a:avLst/>
                    <a:gdLst>
                      <a:gd name="T0" fmla="*/ 87 w 786"/>
                      <a:gd name="T1" fmla="*/ 0 h 175"/>
                      <a:gd name="T2" fmla="*/ 0 w 786"/>
                      <a:gd name="T3" fmla="*/ 88 h 175"/>
                      <a:gd name="T4" fmla="*/ 87 w 786"/>
                      <a:gd name="T5" fmla="*/ 175 h 175"/>
                      <a:gd name="T6" fmla="*/ 786 w 786"/>
                      <a:gd name="T7" fmla="*/ 175 h 175"/>
                      <a:gd name="T8" fmla="*/ 771 w 786"/>
                      <a:gd name="T9" fmla="*/ 87 h 175"/>
                      <a:gd name="T10" fmla="*/ 786 w 786"/>
                      <a:gd name="T11" fmla="*/ 0 h 175"/>
                      <a:gd name="T12" fmla="*/ 87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87" y="0"/>
                        </a:moveTo>
                        <a:cubicBezTo>
                          <a:pt x="39" y="0"/>
                          <a:pt x="0" y="39"/>
                          <a:pt x="0" y="88"/>
                        </a:cubicBezTo>
                        <a:cubicBezTo>
                          <a:pt x="0" y="136"/>
                          <a:pt x="39" y="175"/>
                          <a:pt x="87" y="175"/>
                        </a:cubicBezTo>
                        <a:cubicBezTo>
                          <a:pt x="786" y="175"/>
                          <a:pt x="786" y="175"/>
                          <a:pt x="786" y="175"/>
                        </a:cubicBezTo>
                        <a:cubicBezTo>
                          <a:pt x="777" y="147"/>
                          <a:pt x="771" y="118"/>
                          <a:pt x="771" y="87"/>
                        </a:cubicBezTo>
                        <a:cubicBezTo>
                          <a:pt x="771" y="57"/>
                          <a:pt x="777" y="28"/>
                          <a:pt x="786" y="0"/>
                        </a:cubicBezTo>
                        <a:lnTo>
                          <a:pt x="8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341" name="Freeform 21">
                    <a:extLst>
                      <a:ext uri="{FF2B5EF4-FFF2-40B4-BE49-F238E27FC236}">
                        <a16:creationId xmlns:a16="http://schemas.microsoft.com/office/drawing/2014/main" id="{170B83E2-DE94-49EF-BD25-13236CC146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56" y="3441"/>
                    <a:ext cx="216" cy="48"/>
                  </a:xfrm>
                  <a:custGeom>
                    <a:avLst/>
                    <a:gdLst>
                      <a:gd name="T0" fmla="*/ 699 w 786"/>
                      <a:gd name="T1" fmla="*/ 0 h 175"/>
                      <a:gd name="T2" fmla="*/ 0 w 786"/>
                      <a:gd name="T3" fmla="*/ 0 h 175"/>
                      <a:gd name="T4" fmla="*/ 15 w 786"/>
                      <a:gd name="T5" fmla="*/ 87 h 175"/>
                      <a:gd name="T6" fmla="*/ 0 w 786"/>
                      <a:gd name="T7" fmla="*/ 175 h 175"/>
                      <a:gd name="T8" fmla="*/ 699 w 786"/>
                      <a:gd name="T9" fmla="*/ 175 h 175"/>
                      <a:gd name="T10" fmla="*/ 786 w 786"/>
                      <a:gd name="T11" fmla="*/ 88 h 175"/>
                      <a:gd name="T12" fmla="*/ 699 w 786"/>
                      <a:gd name="T13" fmla="*/ 0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6" h="175">
                        <a:moveTo>
                          <a:pt x="699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9" y="28"/>
                          <a:pt x="15" y="57"/>
                          <a:pt x="15" y="87"/>
                        </a:cubicBezTo>
                        <a:cubicBezTo>
                          <a:pt x="15" y="118"/>
                          <a:pt x="9" y="147"/>
                          <a:pt x="0" y="175"/>
                        </a:cubicBezTo>
                        <a:cubicBezTo>
                          <a:pt x="699" y="175"/>
                          <a:pt x="699" y="175"/>
                          <a:pt x="699" y="175"/>
                        </a:cubicBezTo>
                        <a:cubicBezTo>
                          <a:pt x="747" y="175"/>
                          <a:pt x="786" y="136"/>
                          <a:pt x="786" y="88"/>
                        </a:cubicBezTo>
                        <a:cubicBezTo>
                          <a:pt x="786" y="39"/>
                          <a:pt x="747" y="0"/>
                          <a:pt x="69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342" name="Freeform 22">
                    <a:extLst>
                      <a:ext uri="{FF2B5EF4-FFF2-40B4-BE49-F238E27FC236}">
                        <a16:creationId xmlns:a16="http://schemas.microsoft.com/office/drawing/2014/main" id="{C73B4CC9-D57F-4C0D-82BD-EE044A7D16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2" y="3285"/>
                    <a:ext cx="84" cy="222"/>
                  </a:xfrm>
                  <a:custGeom>
                    <a:avLst/>
                    <a:gdLst>
                      <a:gd name="T0" fmla="*/ 242 w 308"/>
                      <a:gd name="T1" fmla="*/ 529 h 810"/>
                      <a:gd name="T2" fmla="*/ 242 w 308"/>
                      <a:gd name="T3" fmla="*/ 88 h 810"/>
                      <a:gd name="T4" fmla="*/ 154 w 308"/>
                      <a:gd name="T5" fmla="*/ 0 h 810"/>
                      <a:gd name="T6" fmla="*/ 67 w 308"/>
                      <a:gd name="T7" fmla="*/ 88 h 810"/>
                      <a:gd name="T8" fmla="*/ 67 w 308"/>
                      <a:gd name="T9" fmla="*/ 529 h 810"/>
                      <a:gd name="T10" fmla="*/ 0 w 308"/>
                      <a:gd name="T11" fmla="*/ 655 h 810"/>
                      <a:gd name="T12" fmla="*/ 154 w 308"/>
                      <a:gd name="T13" fmla="*/ 810 h 810"/>
                      <a:gd name="T14" fmla="*/ 308 w 308"/>
                      <a:gd name="T15" fmla="*/ 655 h 810"/>
                      <a:gd name="T16" fmla="*/ 242 w 308"/>
                      <a:gd name="T17" fmla="*/ 529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08" h="810">
                        <a:moveTo>
                          <a:pt x="242" y="529"/>
                        </a:moveTo>
                        <a:cubicBezTo>
                          <a:pt x="242" y="88"/>
                          <a:pt x="242" y="88"/>
                          <a:pt x="242" y="88"/>
                        </a:cubicBezTo>
                        <a:cubicBezTo>
                          <a:pt x="242" y="39"/>
                          <a:pt x="202" y="0"/>
                          <a:pt x="154" y="0"/>
                        </a:cubicBezTo>
                        <a:cubicBezTo>
                          <a:pt x="106" y="0"/>
                          <a:pt x="67" y="39"/>
                          <a:pt x="67" y="88"/>
                        </a:cubicBezTo>
                        <a:cubicBezTo>
                          <a:pt x="67" y="529"/>
                          <a:pt x="67" y="529"/>
                          <a:pt x="67" y="529"/>
                        </a:cubicBezTo>
                        <a:cubicBezTo>
                          <a:pt x="26" y="557"/>
                          <a:pt x="0" y="603"/>
                          <a:pt x="0" y="655"/>
                        </a:cubicBezTo>
                        <a:cubicBezTo>
                          <a:pt x="0" y="740"/>
                          <a:pt x="69" y="810"/>
                          <a:pt x="154" y="810"/>
                        </a:cubicBezTo>
                        <a:cubicBezTo>
                          <a:pt x="239" y="810"/>
                          <a:pt x="308" y="740"/>
                          <a:pt x="308" y="655"/>
                        </a:cubicBezTo>
                        <a:cubicBezTo>
                          <a:pt x="308" y="603"/>
                          <a:pt x="282" y="557"/>
                          <a:pt x="242" y="5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343" name="Freeform 23">
                    <a:extLst>
                      <a:ext uri="{FF2B5EF4-FFF2-40B4-BE49-F238E27FC236}">
                        <a16:creationId xmlns:a16="http://schemas.microsoft.com/office/drawing/2014/main" id="{D891BB97-05A1-4814-A61C-B309D17D810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2901"/>
                    <a:ext cx="570" cy="137"/>
                  </a:xfrm>
                  <a:custGeom>
                    <a:avLst/>
                    <a:gdLst>
                      <a:gd name="T0" fmla="*/ 1831 w 2080"/>
                      <a:gd name="T1" fmla="*/ 0 h 497"/>
                      <a:gd name="T2" fmla="*/ 249 w 2080"/>
                      <a:gd name="T3" fmla="*/ 0 h 497"/>
                      <a:gd name="T4" fmla="*/ 0 w 2080"/>
                      <a:gd name="T5" fmla="*/ 249 h 497"/>
                      <a:gd name="T6" fmla="*/ 249 w 2080"/>
                      <a:gd name="T7" fmla="*/ 497 h 497"/>
                      <a:gd name="T8" fmla="*/ 1831 w 2080"/>
                      <a:gd name="T9" fmla="*/ 497 h 497"/>
                      <a:gd name="T10" fmla="*/ 2080 w 2080"/>
                      <a:gd name="T11" fmla="*/ 249 h 497"/>
                      <a:gd name="T12" fmla="*/ 1831 w 2080"/>
                      <a:gd name="T13" fmla="*/ 0 h 497"/>
                      <a:gd name="T14" fmla="*/ 1749 w 2080"/>
                      <a:gd name="T15" fmla="*/ 336 h 497"/>
                      <a:gd name="T16" fmla="*/ 1662 w 2080"/>
                      <a:gd name="T17" fmla="*/ 249 h 497"/>
                      <a:gd name="T18" fmla="*/ 1749 w 2080"/>
                      <a:gd name="T19" fmla="*/ 162 h 497"/>
                      <a:gd name="T20" fmla="*/ 1836 w 2080"/>
                      <a:gd name="T21" fmla="*/ 249 h 497"/>
                      <a:gd name="T22" fmla="*/ 1749 w 2080"/>
                      <a:gd name="T23" fmla="*/ 336 h 4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7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9"/>
                        </a:cubicBezTo>
                        <a:cubicBezTo>
                          <a:pt x="0" y="385"/>
                          <a:pt x="112" y="497"/>
                          <a:pt x="249" y="497"/>
                        </a:cubicBezTo>
                        <a:cubicBezTo>
                          <a:pt x="1831" y="497"/>
                          <a:pt x="1831" y="497"/>
                          <a:pt x="1831" y="497"/>
                        </a:cubicBezTo>
                        <a:cubicBezTo>
                          <a:pt x="1968" y="497"/>
                          <a:pt x="2080" y="385"/>
                          <a:pt x="2080" y="249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6"/>
                        </a:moveTo>
                        <a:cubicBezTo>
                          <a:pt x="1701" y="336"/>
                          <a:pt x="1662" y="297"/>
                          <a:pt x="1662" y="249"/>
                        </a:cubicBezTo>
                        <a:cubicBezTo>
                          <a:pt x="1662" y="201"/>
                          <a:pt x="1701" y="162"/>
                          <a:pt x="1749" y="162"/>
                        </a:cubicBezTo>
                        <a:cubicBezTo>
                          <a:pt x="1797" y="162"/>
                          <a:pt x="1836" y="201"/>
                          <a:pt x="1836" y="249"/>
                        </a:cubicBezTo>
                        <a:cubicBezTo>
                          <a:pt x="1836" y="297"/>
                          <a:pt x="1797" y="336"/>
                          <a:pt x="1749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344" name="Freeform 24">
                    <a:extLst>
                      <a:ext uri="{FF2B5EF4-FFF2-40B4-BE49-F238E27FC236}">
                        <a16:creationId xmlns:a16="http://schemas.microsoft.com/office/drawing/2014/main" id="{6D2047C4-FAA0-40B9-BE86-7A53F21A7B9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072"/>
                    <a:ext cx="570" cy="135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2"/>
                          <a:pt x="0" y="248"/>
                        </a:cubicBezTo>
                        <a:cubicBezTo>
                          <a:pt x="0" y="385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5"/>
                          <a:pt x="2080" y="248"/>
                        </a:cubicBezTo>
                        <a:cubicBezTo>
                          <a:pt x="2080" y="112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345" name="Freeform 25">
                    <a:extLst>
                      <a:ext uri="{FF2B5EF4-FFF2-40B4-BE49-F238E27FC236}">
                        <a16:creationId xmlns:a16="http://schemas.microsoft.com/office/drawing/2014/main" id="{A66A5C09-D732-416D-A3D4-852FC19DD88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9" y="3242"/>
                    <a:ext cx="570" cy="136"/>
                  </a:xfrm>
                  <a:custGeom>
                    <a:avLst/>
                    <a:gdLst>
                      <a:gd name="T0" fmla="*/ 1831 w 2080"/>
                      <a:gd name="T1" fmla="*/ 0 h 496"/>
                      <a:gd name="T2" fmla="*/ 249 w 2080"/>
                      <a:gd name="T3" fmla="*/ 0 h 496"/>
                      <a:gd name="T4" fmla="*/ 0 w 2080"/>
                      <a:gd name="T5" fmla="*/ 248 h 496"/>
                      <a:gd name="T6" fmla="*/ 249 w 2080"/>
                      <a:gd name="T7" fmla="*/ 496 h 496"/>
                      <a:gd name="T8" fmla="*/ 1831 w 2080"/>
                      <a:gd name="T9" fmla="*/ 496 h 496"/>
                      <a:gd name="T10" fmla="*/ 2080 w 2080"/>
                      <a:gd name="T11" fmla="*/ 248 h 496"/>
                      <a:gd name="T12" fmla="*/ 1831 w 2080"/>
                      <a:gd name="T13" fmla="*/ 0 h 496"/>
                      <a:gd name="T14" fmla="*/ 1749 w 2080"/>
                      <a:gd name="T15" fmla="*/ 335 h 496"/>
                      <a:gd name="T16" fmla="*/ 1662 w 2080"/>
                      <a:gd name="T17" fmla="*/ 248 h 496"/>
                      <a:gd name="T18" fmla="*/ 1749 w 2080"/>
                      <a:gd name="T19" fmla="*/ 161 h 496"/>
                      <a:gd name="T20" fmla="*/ 1836 w 2080"/>
                      <a:gd name="T21" fmla="*/ 248 h 496"/>
                      <a:gd name="T22" fmla="*/ 1749 w 2080"/>
                      <a:gd name="T23" fmla="*/ 335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80" h="496">
                        <a:moveTo>
                          <a:pt x="1831" y="0"/>
                        </a:moveTo>
                        <a:cubicBezTo>
                          <a:pt x="249" y="0"/>
                          <a:pt x="249" y="0"/>
                          <a:pt x="249" y="0"/>
                        </a:cubicBezTo>
                        <a:cubicBezTo>
                          <a:pt x="112" y="0"/>
                          <a:pt x="0" y="111"/>
                          <a:pt x="0" y="248"/>
                        </a:cubicBezTo>
                        <a:cubicBezTo>
                          <a:pt x="0" y="384"/>
                          <a:pt x="112" y="496"/>
                          <a:pt x="249" y="496"/>
                        </a:cubicBezTo>
                        <a:cubicBezTo>
                          <a:pt x="1831" y="496"/>
                          <a:pt x="1831" y="496"/>
                          <a:pt x="1831" y="496"/>
                        </a:cubicBezTo>
                        <a:cubicBezTo>
                          <a:pt x="1968" y="496"/>
                          <a:pt x="2080" y="384"/>
                          <a:pt x="2080" y="248"/>
                        </a:cubicBezTo>
                        <a:cubicBezTo>
                          <a:pt x="2080" y="111"/>
                          <a:pt x="1968" y="0"/>
                          <a:pt x="1831" y="0"/>
                        </a:cubicBezTo>
                        <a:close/>
                        <a:moveTo>
                          <a:pt x="1749" y="335"/>
                        </a:moveTo>
                        <a:cubicBezTo>
                          <a:pt x="1701" y="335"/>
                          <a:pt x="1662" y="296"/>
                          <a:pt x="1662" y="248"/>
                        </a:cubicBezTo>
                        <a:cubicBezTo>
                          <a:pt x="1662" y="200"/>
                          <a:pt x="1701" y="161"/>
                          <a:pt x="1749" y="161"/>
                        </a:cubicBezTo>
                        <a:cubicBezTo>
                          <a:pt x="1797" y="161"/>
                          <a:pt x="1836" y="200"/>
                          <a:pt x="1836" y="248"/>
                        </a:cubicBezTo>
                        <a:cubicBezTo>
                          <a:pt x="1836" y="296"/>
                          <a:pt x="1797" y="335"/>
                          <a:pt x="1749" y="3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</p:grp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D1C994-4175-4447-9DAB-69CA6E2EA8C8}"/>
              </a:ext>
            </a:extLst>
          </p:cNvPr>
          <p:cNvGrpSpPr/>
          <p:nvPr/>
        </p:nvGrpSpPr>
        <p:grpSpPr>
          <a:xfrm>
            <a:off x="5129307" y="1824893"/>
            <a:ext cx="976531" cy="230840"/>
            <a:chOff x="6145705" y="2433191"/>
            <a:chExt cx="1302041" cy="307786"/>
          </a:xfrm>
        </p:grpSpPr>
        <p:sp>
          <p:nvSpPr>
            <p:cNvPr id="293" name="Freeform 5">
              <a:extLst>
                <a:ext uri="{FF2B5EF4-FFF2-40B4-BE49-F238E27FC236}">
                  <a16:creationId xmlns:a16="http://schemas.microsoft.com/office/drawing/2014/main" id="{BB96653B-C346-4CCC-B8E0-989369CA2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601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49CDA001-5619-43CD-AA73-A28533B9487E}"/>
                </a:ext>
              </a:extLst>
            </p:cNvPr>
            <p:cNvCxnSpPr>
              <a:cxnSpLocks/>
            </p:cNvCxnSpPr>
            <p:nvPr/>
          </p:nvCxnSpPr>
          <p:spPr>
            <a:xfrm>
              <a:off x="6248865" y="2587084"/>
              <a:ext cx="1124978" cy="0"/>
            </a:xfrm>
            <a:prstGeom prst="line">
              <a:avLst/>
            </a:prstGeom>
            <a:ln w="34925" cap="rnd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Freeform 5">
              <a:extLst>
                <a:ext uri="{FF2B5EF4-FFF2-40B4-BE49-F238E27FC236}">
                  <a16:creationId xmlns:a16="http://schemas.microsoft.com/office/drawing/2014/main" id="{E443769E-12A3-4EC4-959B-7CE3BCFD8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45705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4425CA9-0D3B-4CFE-A461-C1732A3F1E7B}"/>
              </a:ext>
            </a:extLst>
          </p:cNvPr>
          <p:cNvGrpSpPr/>
          <p:nvPr/>
        </p:nvGrpSpPr>
        <p:grpSpPr>
          <a:xfrm>
            <a:off x="5129307" y="2547411"/>
            <a:ext cx="976531" cy="230840"/>
            <a:chOff x="6145705" y="2433191"/>
            <a:chExt cx="1302041" cy="307786"/>
          </a:xfrm>
        </p:grpSpPr>
        <p:sp>
          <p:nvSpPr>
            <p:cNvPr id="151" name="Freeform 5">
              <a:extLst>
                <a:ext uri="{FF2B5EF4-FFF2-40B4-BE49-F238E27FC236}">
                  <a16:creationId xmlns:a16="http://schemas.microsoft.com/office/drawing/2014/main" id="{C9952A54-C69C-437A-ABF5-5B455160D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601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1E0D5CC-EF80-4CDA-9A16-6613726ABCD4}"/>
                </a:ext>
              </a:extLst>
            </p:cNvPr>
            <p:cNvCxnSpPr>
              <a:cxnSpLocks/>
            </p:cNvCxnSpPr>
            <p:nvPr/>
          </p:nvCxnSpPr>
          <p:spPr>
            <a:xfrm>
              <a:off x="6248865" y="2587084"/>
              <a:ext cx="1124978" cy="0"/>
            </a:xfrm>
            <a:prstGeom prst="line">
              <a:avLst/>
            </a:prstGeom>
            <a:ln w="34925" cap="rnd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Freeform 5">
              <a:extLst>
                <a:ext uri="{FF2B5EF4-FFF2-40B4-BE49-F238E27FC236}">
                  <a16:creationId xmlns:a16="http://schemas.microsoft.com/office/drawing/2014/main" id="{542C8655-2E7A-40BD-80CA-B3321469A7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45705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F49A5D9-03F3-48D1-A28F-93631261B5E2}"/>
              </a:ext>
            </a:extLst>
          </p:cNvPr>
          <p:cNvGrpSpPr/>
          <p:nvPr/>
        </p:nvGrpSpPr>
        <p:grpSpPr>
          <a:xfrm>
            <a:off x="5129307" y="3266344"/>
            <a:ext cx="976531" cy="230840"/>
            <a:chOff x="6145705" y="2433191"/>
            <a:chExt cx="1302041" cy="307786"/>
          </a:xfrm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84BB278C-BAEF-4BCE-B9E0-6C3F171EF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601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699781C0-392B-4864-AEC6-BD4851E317B4}"/>
                </a:ext>
              </a:extLst>
            </p:cNvPr>
            <p:cNvCxnSpPr>
              <a:cxnSpLocks/>
            </p:cNvCxnSpPr>
            <p:nvPr/>
          </p:nvCxnSpPr>
          <p:spPr>
            <a:xfrm>
              <a:off x="6248865" y="2587084"/>
              <a:ext cx="1124978" cy="0"/>
            </a:xfrm>
            <a:prstGeom prst="line">
              <a:avLst/>
            </a:prstGeom>
            <a:ln w="34925" cap="rnd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Freeform 5">
              <a:extLst>
                <a:ext uri="{FF2B5EF4-FFF2-40B4-BE49-F238E27FC236}">
                  <a16:creationId xmlns:a16="http://schemas.microsoft.com/office/drawing/2014/main" id="{9DBB2F28-DB03-4A4E-A0E0-7626B5DC52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45705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3C69EF0-7778-4041-B630-63E45702E3D3}"/>
              </a:ext>
            </a:extLst>
          </p:cNvPr>
          <p:cNvGrpSpPr/>
          <p:nvPr/>
        </p:nvGrpSpPr>
        <p:grpSpPr>
          <a:xfrm>
            <a:off x="5129307" y="3978043"/>
            <a:ext cx="976531" cy="230840"/>
            <a:chOff x="6145705" y="2433191"/>
            <a:chExt cx="1302041" cy="307786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417BC596-116B-4CA8-BBC7-F40C1BAC1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601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81D111B-11CE-4034-987C-7306C9F7D3A7}"/>
                </a:ext>
              </a:extLst>
            </p:cNvPr>
            <p:cNvCxnSpPr>
              <a:cxnSpLocks/>
            </p:cNvCxnSpPr>
            <p:nvPr/>
          </p:nvCxnSpPr>
          <p:spPr>
            <a:xfrm>
              <a:off x="6248865" y="2587084"/>
              <a:ext cx="1124978" cy="0"/>
            </a:xfrm>
            <a:prstGeom prst="line">
              <a:avLst/>
            </a:prstGeom>
            <a:ln w="34925" cap="rnd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Freeform 5">
              <a:extLst>
                <a:ext uri="{FF2B5EF4-FFF2-40B4-BE49-F238E27FC236}">
                  <a16:creationId xmlns:a16="http://schemas.microsoft.com/office/drawing/2014/main" id="{F22468BF-BA5D-4684-8F51-B542782668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45705" y="2433191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  <p:sp>
        <p:nvSpPr>
          <p:cNvPr id="124" name="Footer Placeholder 2">
            <a:extLst>
              <a:ext uri="{FF2B5EF4-FFF2-40B4-BE49-F238E27FC236}">
                <a16:creationId xmlns:a16="http://schemas.microsoft.com/office/drawing/2014/main" id="{2E64962E-7B2D-435C-AEF4-AE920E447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</p:spTree>
    <p:extLst>
      <p:ext uri="{BB962C8B-B14F-4D97-AF65-F5344CB8AC3E}">
        <p14:creationId xmlns:p14="http://schemas.microsoft.com/office/powerpoint/2010/main" val="63860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/>
      <p:bldP spid="29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de profiling de dados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93510" y="4750606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DB4FB-62B6-448D-8D4A-3B04CB14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13</a:t>
            </a:fld>
            <a:endParaRPr lang="en-US"/>
          </a:p>
        </p:txBody>
      </p:sp>
      <p:pic>
        <p:nvPicPr>
          <p:cNvPr id="114" name="Picture 1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50404A5-C489-40DA-A955-491F6A79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64" y="1035542"/>
            <a:ext cx="7316899" cy="3888500"/>
          </a:xfrm>
          <a:prstGeom prst="rect">
            <a:avLst/>
          </a:prstGeom>
        </p:spPr>
      </p:pic>
      <p:pic>
        <p:nvPicPr>
          <p:cNvPr id="116" name="Content Placeholder 11">
            <a:extLst>
              <a:ext uri="{FF2B5EF4-FFF2-40B4-BE49-F238E27FC236}">
                <a16:creationId xmlns:a16="http://schemas.microsoft.com/office/drawing/2014/main" id="{6934D35C-076B-4929-842D-4C4E94B5D4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/>
          <a:stretch/>
        </p:blipFill>
        <p:spPr>
          <a:xfrm>
            <a:off x="2015323" y="1092655"/>
            <a:ext cx="5535239" cy="3275318"/>
          </a:xfrm>
          <a:prstGeom prst="rect">
            <a:avLst/>
          </a:prstGeom>
          <a:effectLst/>
        </p:spPr>
      </p:pic>
      <p:sp>
        <p:nvSpPr>
          <p:cNvPr id="117" name="Rounded Rectangle 13">
            <a:extLst>
              <a:ext uri="{FF2B5EF4-FFF2-40B4-BE49-F238E27FC236}">
                <a16:creationId xmlns:a16="http://schemas.microsoft.com/office/drawing/2014/main" id="{025A77C0-F477-4B28-814A-13EC65BF7DA2}"/>
              </a:ext>
            </a:extLst>
          </p:cNvPr>
          <p:cNvSpPr/>
          <p:nvPr/>
        </p:nvSpPr>
        <p:spPr>
          <a:xfrm>
            <a:off x="3310179" y="1916245"/>
            <a:ext cx="517274" cy="315511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Rounded Rectangle 13">
            <a:extLst>
              <a:ext uri="{FF2B5EF4-FFF2-40B4-BE49-F238E27FC236}">
                <a16:creationId xmlns:a16="http://schemas.microsoft.com/office/drawing/2014/main" id="{0BAD1AD5-D459-4090-96CC-585A600388D2}"/>
              </a:ext>
            </a:extLst>
          </p:cNvPr>
          <p:cNvSpPr/>
          <p:nvPr/>
        </p:nvSpPr>
        <p:spPr>
          <a:xfrm>
            <a:off x="2103339" y="2881939"/>
            <a:ext cx="1206840" cy="278477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ounded Rectangle 13">
            <a:extLst>
              <a:ext uri="{FF2B5EF4-FFF2-40B4-BE49-F238E27FC236}">
                <a16:creationId xmlns:a16="http://schemas.microsoft.com/office/drawing/2014/main" id="{7819366D-A59C-4302-9FE5-3E200AFB60AB}"/>
              </a:ext>
            </a:extLst>
          </p:cNvPr>
          <p:cNvSpPr/>
          <p:nvPr/>
        </p:nvSpPr>
        <p:spPr>
          <a:xfrm>
            <a:off x="3350112" y="2602441"/>
            <a:ext cx="782247" cy="557976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Rounded Rectangle 13">
            <a:extLst>
              <a:ext uri="{FF2B5EF4-FFF2-40B4-BE49-F238E27FC236}">
                <a16:creationId xmlns:a16="http://schemas.microsoft.com/office/drawing/2014/main" id="{5E79671C-5306-4AC6-BBA8-8B0FF119CF8C}"/>
              </a:ext>
            </a:extLst>
          </p:cNvPr>
          <p:cNvSpPr/>
          <p:nvPr/>
        </p:nvSpPr>
        <p:spPr>
          <a:xfrm>
            <a:off x="4276724" y="2606941"/>
            <a:ext cx="1998583" cy="690222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Rounded Rectangle 13">
            <a:extLst>
              <a:ext uri="{FF2B5EF4-FFF2-40B4-BE49-F238E27FC236}">
                <a16:creationId xmlns:a16="http://schemas.microsoft.com/office/drawing/2014/main" id="{CDE01BF7-1B7C-4853-A086-C69D6942F027}"/>
              </a:ext>
            </a:extLst>
          </p:cNvPr>
          <p:cNvSpPr/>
          <p:nvPr/>
        </p:nvSpPr>
        <p:spPr>
          <a:xfrm>
            <a:off x="6239670" y="1916245"/>
            <a:ext cx="1228643" cy="713711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720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de machine learning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93510" y="4750606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DB4FB-62B6-448D-8D4A-3B04CB14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BEDE0E-2C41-4B39-8F5C-27B08715D205}"/>
              </a:ext>
            </a:extLst>
          </p:cNvPr>
          <p:cNvSpPr/>
          <p:nvPr/>
        </p:nvSpPr>
        <p:spPr>
          <a:xfrm>
            <a:off x="433387" y="1507332"/>
            <a:ext cx="1911001" cy="2918056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9072C7-6D6B-4B6C-BCEE-7BE2C4B904BA}"/>
              </a:ext>
            </a:extLst>
          </p:cNvPr>
          <p:cNvSpPr txBox="1"/>
          <p:nvPr/>
        </p:nvSpPr>
        <p:spPr>
          <a:xfrm>
            <a:off x="582262" y="1776904"/>
            <a:ext cx="1613252" cy="56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Não</a:t>
            </a: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</a:t>
            </a: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supervisionado</a:t>
            </a:r>
            <a:endParaRPr lang="en-US" dirty="0">
              <a:solidFill>
                <a:srgbClr val="FF82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417627-4199-47E4-8A57-90646B4FA0AF}"/>
              </a:ext>
            </a:extLst>
          </p:cNvPr>
          <p:cNvSpPr/>
          <p:nvPr/>
        </p:nvSpPr>
        <p:spPr>
          <a:xfrm>
            <a:off x="2560224" y="1507332"/>
            <a:ext cx="1911001" cy="2918056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B05B7-9FF9-4F1F-9CE2-3756DB132EC8}"/>
              </a:ext>
            </a:extLst>
          </p:cNvPr>
          <p:cNvSpPr txBox="1"/>
          <p:nvPr/>
        </p:nvSpPr>
        <p:spPr>
          <a:xfrm>
            <a:off x="2683158" y="1776904"/>
            <a:ext cx="1639193" cy="32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Supervisionado</a:t>
            </a:r>
            <a:endParaRPr lang="en-US" dirty="0">
              <a:solidFill>
                <a:srgbClr val="FF82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053ECB-AB70-48B0-9CDF-923D9F486CC6}"/>
              </a:ext>
            </a:extLst>
          </p:cNvPr>
          <p:cNvSpPr/>
          <p:nvPr/>
        </p:nvSpPr>
        <p:spPr>
          <a:xfrm>
            <a:off x="4858512" y="1507332"/>
            <a:ext cx="1911001" cy="2918056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5338EE-5AE1-4305-8E64-8AC2369F0C76}"/>
              </a:ext>
            </a:extLst>
          </p:cNvPr>
          <p:cNvSpPr txBox="1"/>
          <p:nvPr/>
        </p:nvSpPr>
        <p:spPr>
          <a:xfrm>
            <a:off x="4771995" y="1776904"/>
            <a:ext cx="2084036" cy="56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Redes </a:t>
            </a: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neurais</a:t>
            </a: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&amp;</a:t>
            </a:r>
            <a:b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</a:b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Deep Learning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02A00D-68B6-465B-899F-7052870CCA7D}"/>
              </a:ext>
            </a:extLst>
          </p:cNvPr>
          <p:cNvSpPr/>
          <p:nvPr/>
        </p:nvSpPr>
        <p:spPr>
          <a:xfrm>
            <a:off x="6985349" y="1507332"/>
            <a:ext cx="1911001" cy="2918056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86165A-5C5F-45BD-85C9-9CE324D59473}"/>
              </a:ext>
            </a:extLst>
          </p:cNvPr>
          <p:cNvSpPr txBox="1"/>
          <p:nvPr/>
        </p:nvSpPr>
        <p:spPr>
          <a:xfrm>
            <a:off x="7134223" y="1776904"/>
            <a:ext cx="1613252" cy="56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Métodos</a:t>
            </a: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ensemble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880B8B-2B99-4E26-A4BA-7C7C41CC0ACA}"/>
              </a:ext>
            </a:extLst>
          </p:cNvPr>
          <p:cNvGrpSpPr/>
          <p:nvPr/>
        </p:nvGrpSpPr>
        <p:grpSpPr>
          <a:xfrm>
            <a:off x="5580840" y="1265157"/>
            <a:ext cx="466344" cy="466344"/>
            <a:chOff x="7276020" y="1915476"/>
            <a:chExt cx="621792" cy="62179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023BD4-D9FE-4DAD-9731-DC97E63B36CC}"/>
                </a:ext>
              </a:extLst>
            </p:cNvPr>
            <p:cNvSpPr/>
            <p:nvPr/>
          </p:nvSpPr>
          <p:spPr>
            <a:xfrm>
              <a:off x="7276020" y="1915476"/>
              <a:ext cx="621792" cy="621792"/>
            </a:xfrm>
            <a:prstGeom prst="ellipse">
              <a:avLst/>
            </a:pr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Source Sans Pro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CB87199-9906-43AF-BD29-C0E7CC8BD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92097" y="2032785"/>
              <a:ext cx="357959" cy="39151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84DE77-6157-4900-B785-4E30A0769021}"/>
              </a:ext>
            </a:extLst>
          </p:cNvPr>
          <p:cNvGrpSpPr/>
          <p:nvPr/>
        </p:nvGrpSpPr>
        <p:grpSpPr>
          <a:xfrm>
            <a:off x="7707677" y="1265157"/>
            <a:ext cx="466344" cy="466344"/>
            <a:chOff x="10264202" y="1915476"/>
            <a:chExt cx="621792" cy="62179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D6F5E2-AF7D-4DD8-9785-1A684D7D448A}"/>
                </a:ext>
              </a:extLst>
            </p:cNvPr>
            <p:cNvSpPr/>
            <p:nvPr/>
          </p:nvSpPr>
          <p:spPr>
            <a:xfrm>
              <a:off x="10264202" y="1915476"/>
              <a:ext cx="621792" cy="621792"/>
            </a:xfrm>
            <a:prstGeom prst="ellipse">
              <a:avLst/>
            </a:pr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Source Sans Pro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805F0064-BBC3-46D1-9172-512549D5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79141" y="2037776"/>
              <a:ext cx="391915" cy="37669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EDD5E1-9851-4E59-8E42-9FA5905F0631}"/>
              </a:ext>
            </a:extLst>
          </p:cNvPr>
          <p:cNvGrpSpPr/>
          <p:nvPr/>
        </p:nvGrpSpPr>
        <p:grpSpPr>
          <a:xfrm>
            <a:off x="3282552" y="1265157"/>
            <a:ext cx="466344" cy="466344"/>
            <a:chOff x="4287836" y="1915476"/>
            <a:chExt cx="621792" cy="62179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0EA0AF1-84E2-4893-946F-782D4474FB99}"/>
                </a:ext>
              </a:extLst>
            </p:cNvPr>
            <p:cNvSpPr/>
            <p:nvPr/>
          </p:nvSpPr>
          <p:spPr>
            <a:xfrm>
              <a:off x="4287836" y="1915476"/>
              <a:ext cx="621792" cy="621792"/>
            </a:xfrm>
            <a:prstGeom prst="ellipse">
              <a:avLst/>
            </a:pr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Source Sans Pro"/>
              </a:endParaRP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5B62BBEF-D75D-42D9-BE28-7A8546848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91869" y="2024565"/>
              <a:ext cx="410927" cy="356512"/>
            </a:xfrm>
            <a:prstGeom prst="rect">
              <a:avLst/>
            </a:prstGeom>
          </p:spPr>
        </p:pic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A1E3E719-B086-4886-BB62-093E7AB3248E}"/>
              </a:ext>
            </a:extLst>
          </p:cNvPr>
          <p:cNvSpPr/>
          <p:nvPr/>
        </p:nvSpPr>
        <p:spPr>
          <a:xfrm>
            <a:off x="1155715" y="1265157"/>
            <a:ext cx="466344" cy="466344"/>
          </a:xfrm>
          <a:prstGeom prst="ellipse">
            <a:avLst/>
          </a:prstGeom>
          <a:gradFill>
            <a:gsLst>
              <a:gs pos="100000">
                <a:srgbClr val="FFC000"/>
              </a:gs>
              <a:gs pos="26000">
                <a:schemeClr val="accent3"/>
              </a:gs>
            </a:gsLst>
            <a:lin ang="189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Source Sans Pro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44CCF3-872D-4DFD-8F21-7529963AA55E}"/>
              </a:ext>
            </a:extLst>
          </p:cNvPr>
          <p:cNvGrpSpPr/>
          <p:nvPr/>
        </p:nvGrpSpPr>
        <p:grpSpPr>
          <a:xfrm>
            <a:off x="1243057" y="1330034"/>
            <a:ext cx="291659" cy="336216"/>
            <a:chOff x="5692775" y="2964172"/>
            <a:chExt cx="860425" cy="991878"/>
          </a:xfrm>
          <a:solidFill>
            <a:schemeClr val="bg1"/>
          </a:solidFill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396888C6-349A-483C-9F58-9452137907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2964172"/>
              <a:ext cx="860425" cy="991878"/>
            </a:xfrm>
            <a:custGeom>
              <a:avLst/>
              <a:gdLst>
                <a:gd name="T0" fmla="*/ 576 w 576"/>
                <a:gd name="T1" fmla="*/ 166 h 664"/>
                <a:gd name="T2" fmla="*/ 0 w 576"/>
                <a:gd name="T3" fmla="*/ 498 h 664"/>
                <a:gd name="T4" fmla="*/ 576 w 576"/>
                <a:gd name="T5" fmla="*/ 341 h 664"/>
                <a:gd name="T6" fmla="*/ 541 w 576"/>
                <a:gd name="T7" fmla="*/ 323 h 664"/>
                <a:gd name="T8" fmla="*/ 419 w 576"/>
                <a:gd name="T9" fmla="*/ 116 h 664"/>
                <a:gd name="T10" fmla="*/ 541 w 576"/>
                <a:gd name="T11" fmla="*/ 323 h 664"/>
                <a:gd name="T12" fmla="*/ 311 w 576"/>
                <a:gd name="T13" fmla="*/ 266 h 664"/>
                <a:gd name="T14" fmla="*/ 351 w 576"/>
                <a:gd name="T15" fmla="*/ 323 h 664"/>
                <a:gd name="T16" fmla="*/ 264 w 576"/>
                <a:gd name="T17" fmla="*/ 323 h 664"/>
                <a:gd name="T18" fmla="*/ 264 w 576"/>
                <a:gd name="T19" fmla="*/ 323 h 664"/>
                <a:gd name="T20" fmla="*/ 209 w 576"/>
                <a:gd name="T21" fmla="*/ 341 h 664"/>
                <a:gd name="T22" fmla="*/ 311 w 576"/>
                <a:gd name="T23" fmla="*/ 401 h 664"/>
                <a:gd name="T24" fmla="*/ 296 w 576"/>
                <a:gd name="T25" fmla="*/ 341 h 664"/>
                <a:gd name="T26" fmla="*/ 296 w 576"/>
                <a:gd name="T27" fmla="*/ 341 h 664"/>
                <a:gd name="T28" fmla="*/ 361 w 576"/>
                <a:gd name="T29" fmla="*/ 216 h 664"/>
                <a:gd name="T30" fmla="*/ 314 w 576"/>
                <a:gd name="T31" fmla="*/ 260 h 664"/>
                <a:gd name="T32" fmla="*/ 347 w 576"/>
                <a:gd name="T33" fmla="*/ 203 h 664"/>
                <a:gd name="T34" fmla="*/ 203 w 576"/>
                <a:gd name="T35" fmla="*/ 323 h 664"/>
                <a:gd name="T36" fmla="*/ 232 w 576"/>
                <a:gd name="T37" fmla="*/ 269 h 664"/>
                <a:gd name="T38" fmla="*/ 202 w 576"/>
                <a:gd name="T39" fmla="*/ 452 h 664"/>
                <a:gd name="T40" fmla="*/ 249 w 576"/>
                <a:gd name="T41" fmla="*/ 407 h 664"/>
                <a:gd name="T42" fmla="*/ 217 w 576"/>
                <a:gd name="T43" fmla="*/ 461 h 664"/>
                <a:gd name="T44" fmla="*/ 359 w 576"/>
                <a:gd name="T45" fmla="*/ 341 h 664"/>
                <a:gd name="T46" fmla="*/ 330 w 576"/>
                <a:gd name="T47" fmla="*/ 398 h 664"/>
                <a:gd name="T48" fmla="*/ 399 w 576"/>
                <a:gd name="T49" fmla="*/ 150 h 664"/>
                <a:gd name="T50" fmla="*/ 351 w 576"/>
                <a:gd name="T51" fmla="*/ 198 h 664"/>
                <a:gd name="T52" fmla="*/ 384 w 576"/>
                <a:gd name="T53" fmla="*/ 141 h 664"/>
                <a:gd name="T54" fmla="*/ 132 w 576"/>
                <a:gd name="T55" fmla="*/ 323 h 664"/>
                <a:gd name="T56" fmla="*/ 195 w 576"/>
                <a:gd name="T57" fmla="*/ 207 h 664"/>
                <a:gd name="T58" fmla="*/ 160 w 576"/>
                <a:gd name="T59" fmla="*/ 522 h 664"/>
                <a:gd name="T60" fmla="*/ 214 w 576"/>
                <a:gd name="T61" fmla="*/ 466 h 664"/>
                <a:gd name="T62" fmla="*/ 175 w 576"/>
                <a:gd name="T63" fmla="*/ 532 h 664"/>
                <a:gd name="T64" fmla="*/ 435 w 576"/>
                <a:gd name="T65" fmla="*/ 341 h 664"/>
                <a:gd name="T66" fmla="*/ 366 w 576"/>
                <a:gd name="T67" fmla="*/ 459 h 664"/>
                <a:gd name="T68" fmla="*/ 172 w 576"/>
                <a:gd name="T69" fmla="*/ 134 h 664"/>
                <a:gd name="T70" fmla="*/ 404 w 576"/>
                <a:gd name="T71" fmla="*/ 107 h 664"/>
                <a:gd name="T72" fmla="*/ 61 w 576"/>
                <a:gd name="T73" fmla="*/ 323 h 664"/>
                <a:gd name="T74" fmla="*/ 145 w 576"/>
                <a:gd name="T75" fmla="*/ 123 h 664"/>
                <a:gd name="T76" fmla="*/ 61 w 576"/>
                <a:gd name="T77" fmla="*/ 341 h 664"/>
                <a:gd name="T78" fmla="*/ 164 w 576"/>
                <a:gd name="T79" fmla="*/ 552 h 664"/>
                <a:gd name="T80" fmla="*/ 404 w 576"/>
                <a:gd name="T81" fmla="*/ 557 h 664"/>
                <a:gd name="T82" fmla="*/ 541 w 576"/>
                <a:gd name="T83" fmla="*/ 478 h 664"/>
                <a:gd name="T84" fmla="*/ 408 w 576"/>
                <a:gd name="T85" fmla="*/ 529 h 664"/>
                <a:gd name="T86" fmla="*/ 541 w 576"/>
                <a:gd name="T87" fmla="*/ 478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76" h="664">
                  <a:moveTo>
                    <a:pt x="576" y="323"/>
                  </a:moveTo>
                  <a:lnTo>
                    <a:pt x="576" y="323"/>
                  </a:lnTo>
                  <a:lnTo>
                    <a:pt x="576" y="166"/>
                  </a:lnTo>
                  <a:lnTo>
                    <a:pt x="288" y="0"/>
                  </a:lnTo>
                  <a:lnTo>
                    <a:pt x="0" y="166"/>
                  </a:lnTo>
                  <a:lnTo>
                    <a:pt x="0" y="498"/>
                  </a:lnTo>
                  <a:lnTo>
                    <a:pt x="288" y="664"/>
                  </a:lnTo>
                  <a:lnTo>
                    <a:pt x="576" y="498"/>
                  </a:lnTo>
                  <a:lnTo>
                    <a:pt x="576" y="341"/>
                  </a:lnTo>
                  <a:lnTo>
                    <a:pt x="576" y="341"/>
                  </a:lnTo>
                  <a:lnTo>
                    <a:pt x="576" y="323"/>
                  </a:lnTo>
                  <a:close/>
                  <a:moveTo>
                    <a:pt x="541" y="323"/>
                  </a:moveTo>
                  <a:lnTo>
                    <a:pt x="505" y="323"/>
                  </a:lnTo>
                  <a:lnTo>
                    <a:pt x="403" y="144"/>
                  </a:lnTo>
                  <a:lnTo>
                    <a:pt x="419" y="116"/>
                  </a:lnTo>
                  <a:lnTo>
                    <a:pt x="411" y="111"/>
                  </a:lnTo>
                  <a:lnTo>
                    <a:pt x="541" y="186"/>
                  </a:lnTo>
                  <a:lnTo>
                    <a:pt x="541" y="323"/>
                  </a:lnTo>
                  <a:close/>
                  <a:moveTo>
                    <a:pt x="281" y="316"/>
                  </a:moveTo>
                  <a:lnTo>
                    <a:pt x="251" y="266"/>
                  </a:lnTo>
                  <a:lnTo>
                    <a:pt x="311" y="266"/>
                  </a:lnTo>
                  <a:lnTo>
                    <a:pt x="281" y="316"/>
                  </a:lnTo>
                  <a:close/>
                  <a:moveTo>
                    <a:pt x="326" y="275"/>
                  </a:moveTo>
                  <a:lnTo>
                    <a:pt x="351" y="323"/>
                  </a:lnTo>
                  <a:lnTo>
                    <a:pt x="298" y="323"/>
                  </a:lnTo>
                  <a:lnTo>
                    <a:pt x="326" y="275"/>
                  </a:lnTo>
                  <a:close/>
                  <a:moveTo>
                    <a:pt x="264" y="323"/>
                  </a:moveTo>
                  <a:lnTo>
                    <a:pt x="210" y="323"/>
                  </a:lnTo>
                  <a:lnTo>
                    <a:pt x="235" y="275"/>
                  </a:lnTo>
                  <a:lnTo>
                    <a:pt x="264" y="323"/>
                  </a:lnTo>
                  <a:close/>
                  <a:moveTo>
                    <a:pt x="267" y="341"/>
                  </a:moveTo>
                  <a:lnTo>
                    <a:pt x="237" y="392"/>
                  </a:lnTo>
                  <a:lnTo>
                    <a:pt x="209" y="341"/>
                  </a:lnTo>
                  <a:lnTo>
                    <a:pt x="267" y="341"/>
                  </a:lnTo>
                  <a:close/>
                  <a:moveTo>
                    <a:pt x="281" y="351"/>
                  </a:moveTo>
                  <a:lnTo>
                    <a:pt x="311" y="401"/>
                  </a:lnTo>
                  <a:lnTo>
                    <a:pt x="252" y="401"/>
                  </a:lnTo>
                  <a:lnTo>
                    <a:pt x="281" y="351"/>
                  </a:lnTo>
                  <a:close/>
                  <a:moveTo>
                    <a:pt x="296" y="341"/>
                  </a:moveTo>
                  <a:lnTo>
                    <a:pt x="352" y="341"/>
                  </a:lnTo>
                  <a:lnTo>
                    <a:pt x="326" y="392"/>
                  </a:lnTo>
                  <a:lnTo>
                    <a:pt x="296" y="341"/>
                  </a:lnTo>
                  <a:close/>
                  <a:moveTo>
                    <a:pt x="357" y="323"/>
                  </a:moveTo>
                  <a:lnTo>
                    <a:pt x="329" y="269"/>
                  </a:lnTo>
                  <a:lnTo>
                    <a:pt x="361" y="216"/>
                  </a:lnTo>
                  <a:lnTo>
                    <a:pt x="427" y="323"/>
                  </a:lnTo>
                  <a:lnTo>
                    <a:pt x="357" y="323"/>
                  </a:lnTo>
                  <a:close/>
                  <a:moveTo>
                    <a:pt x="314" y="260"/>
                  </a:moveTo>
                  <a:lnTo>
                    <a:pt x="247" y="260"/>
                  </a:lnTo>
                  <a:lnTo>
                    <a:pt x="214" y="203"/>
                  </a:lnTo>
                  <a:lnTo>
                    <a:pt x="347" y="203"/>
                  </a:lnTo>
                  <a:lnTo>
                    <a:pt x="314" y="260"/>
                  </a:lnTo>
                  <a:close/>
                  <a:moveTo>
                    <a:pt x="232" y="269"/>
                  </a:moveTo>
                  <a:lnTo>
                    <a:pt x="203" y="323"/>
                  </a:lnTo>
                  <a:lnTo>
                    <a:pt x="139" y="323"/>
                  </a:lnTo>
                  <a:lnTo>
                    <a:pt x="198" y="213"/>
                  </a:lnTo>
                  <a:lnTo>
                    <a:pt x="232" y="269"/>
                  </a:lnTo>
                  <a:close/>
                  <a:moveTo>
                    <a:pt x="203" y="341"/>
                  </a:moveTo>
                  <a:lnTo>
                    <a:pt x="233" y="398"/>
                  </a:lnTo>
                  <a:lnTo>
                    <a:pt x="202" y="452"/>
                  </a:lnTo>
                  <a:lnTo>
                    <a:pt x="138" y="341"/>
                  </a:lnTo>
                  <a:lnTo>
                    <a:pt x="203" y="341"/>
                  </a:lnTo>
                  <a:close/>
                  <a:moveTo>
                    <a:pt x="249" y="407"/>
                  </a:moveTo>
                  <a:lnTo>
                    <a:pt x="314" y="407"/>
                  </a:lnTo>
                  <a:lnTo>
                    <a:pt x="347" y="462"/>
                  </a:lnTo>
                  <a:lnTo>
                    <a:pt x="217" y="461"/>
                  </a:lnTo>
                  <a:lnTo>
                    <a:pt x="249" y="407"/>
                  </a:lnTo>
                  <a:close/>
                  <a:moveTo>
                    <a:pt x="330" y="398"/>
                  </a:moveTo>
                  <a:lnTo>
                    <a:pt x="359" y="341"/>
                  </a:lnTo>
                  <a:lnTo>
                    <a:pt x="429" y="341"/>
                  </a:lnTo>
                  <a:lnTo>
                    <a:pt x="363" y="454"/>
                  </a:lnTo>
                  <a:lnTo>
                    <a:pt x="330" y="398"/>
                  </a:lnTo>
                  <a:close/>
                  <a:moveTo>
                    <a:pt x="434" y="323"/>
                  </a:moveTo>
                  <a:lnTo>
                    <a:pt x="364" y="210"/>
                  </a:lnTo>
                  <a:lnTo>
                    <a:pt x="399" y="150"/>
                  </a:lnTo>
                  <a:lnTo>
                    <a:pt x="498" y="323"/>
                  </a:lnTo>
                  <a:lnTo>
                    <a:pt x="434" y="323"/>
                  </a:lnTo>
                  <a:close/>
                  <a:moveTo>
                    <a:pt x="351" y="198"/>
                  </a:moveTo>
                  <a:lnTo>
                    <a:pt x="210" y="198"/>
                  </a:lnTo>
                  <a:lnTo>
                    <a:pt x="176" y="140"/>
                  </a:lnTo>
                  <a:lnTo>
                    <a:pt x="384" y="141"/>
                  </a:lnTo>
                  <a:lnTo>
                    <a:pt x="351" y="198"/>
                  </a:lnTo>
                  <a:close/>
                  <a:moveTo>
                    <a:pt x="195" y="207"/>
                  </a:moveTo>
                  <a:lnTo>
                    <a:pt x="132" y="323"/>
                  </a:lnTo>
                  <a:lnTo>
                    <a:pt x="68" y="323"/>
                  </a:lnTo>
                  <a:lnTo>
                    <a:pt x="160" y="149"/>
                  </a:lnTo>
                  <a:lnTo>
                    <a:pt x="195" y="207"/>
                  </a:lnTo>
                  <a:close/>
                  <a:moveTo>
                    <a:pt x="131" y="341"/>
                  </a:moveTo>
                  <a:lnTo>
                    <a:pt x="198" y="457"/>
                  </a:lnTo>
                  <a:lnTo>
                    <a:pt x="160" y="522"/>
                  </a:lnTo>
                  <a:lnTo>
                    <a:pt x="67" y="341"/>
                  </a:lnTo>
                  <a:lnTo>
                    <a:pt x="131" y="341"/>
                  </a:lnTo>
                  <a:close/>
                  <a:moveTo>
                    <a:pt x="214" y="466"/>
                  </a:moveTo>
                  <a:lnTo>
                    <a:pt x="351" y="468"/>
                  </a:lnTo>
                  <a:lnTo>
                    <a:pt x="389" y="533"/>
                  </a:lnTo>
                  <a:lnTo>
                    <a:pt x="175" y="532"/>
                  </a:lnTo>
                  <a:lnTo>
                    <a:pt x="214" y="466"/>
                  </a:lnTo>
                  <a:close/>
                  <a:moveTo>
                    <a:pt x="366" y="459"/>
                  </a:moveTo>
                  <a:lnTo>
                    <a:pt x="435" y="341"/>
                  </a:lnTo>
                  <a:lnTo>
                    <a:pt x="499" y="341"/>
                  </a:lnTo>
                  <a:lnTo>
                    <a:pt x="405" y="524"/>
                  </a:lnTo>
                  <a:lnTo>
                    <a:pt x="366" y="459"/>
                  </a:lnTo>
                  <a:close/>
                  <a:moveTo>
                    <a:pt x="404" y="107"/>
                  </a:moveTo>
                  <a:lnTo>
                    <a:pt x="388" y="135"/>
                  </a:lnTo>
                  <a:lnTo>
                    <a:pt x="172" y="134"/>
                  </a:lnTo>
                  <a:lnTo>
                    <a:pt x="160" y="114"/>
                  </a:lnTo>
                  <a:lnTo>
                    <a:pt x="288" y="40"/>
                  </a:lnTo>
                  <a:lnTo>
                    <a:pt x="404" y="107"/>
                  </a:lnTo>
                  <a:close/>
                  <a:moveTo>
                    <a:pt x="145" y="123"/>
                  </a:moveTo>
                  <a:lnTo>
                    <a:pt x="157" y="143"/>
                  </a:lnTo>
                  <a:lnTo>
                    <a:pt x="61" y="323"/>
                  </a:lnTo>
                  <a:lnTo>
                    <a:pt x="35" y="323"/>
                  </a:lnTo>
                  <a:lnTo>
                    <a:pt x="35" y="186"/>
                  </a:lnTo>
                  <a:lnTo>
                    <a:pt x="145" y="123"/>
                  </a:lnTo>
                  <a:close/>
                  <a:moveTo>
                    <a:pt x="35" y="478"/>
                  </a:moveTo>
                  <a:lnTo>
                    <a:pt x="35" y="341"/>
                  </a:lnTo>
                  <a:lnTo>
                    <a:pt x="61" y="341"/>
                  </a:lnTo>
                  <a:lnTo>
                    <a:pt x="157" y="528"/>
                  </a:lnTo>
                  <a:lnTo>
                    <a:pt x="148" y="543"/>
                  </a:lnTo>
                  <a:lnTo>
                    <a:pt x="164" y="552"/>
                  </a:lnTo>
                  <a:lnTo>
                    <a:pt x="172" y="537"/>
                  </a:lnTo>
                  <a:lnTo>
                    <a:pt x="393" y="539"/>
                  </a:lnTo>
                  <a:lnTo>
                    <a:pt x="404" y="557"/>
                  </a:lnTo>
                  <a:lnTo>
                    <a:pt x="288" y="624"/>
                  </a:lnTo>
                  <a:lnTo>
                    <a:pt x="35" y="478"/>
                  </a:lnTo>
                  <a:close/>
                  <a:moveTo>
                    <a:pt x="541" y="478"/>
                  </a:moveTo>
                  <a:lnTo>
                    <a:pt x="412" y="552"/>
                  </a:lnTo>
                  <a:lnTo>
                    <a:pt x="419" y="548"/>
                  </a:lnTo>
                  <a:lnTo>
                    <a:pt x="408" y="529"/>
                  </a:lnTo>
                  <a:lnTo>
                    <a:pt x="506" y="341"/>
                  </a:lnTo>
                  <a:lnTo>
                    <a:pt x="541" y="341"/>
                  </a:lnTo>
                  <a:lnTo>
                    <a:pt x="541" y="4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165A10D-9A05-4B13-A883-28C20DEE4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3079750"/>
              <a:ext cx="558800" cy="714375"/>
            </a:xfrm>
            <a:custGeom>
              <a:avLst/>
              <a:gdLst>
                <a:gd name="T0" fmla="*/ 6998 w 7369"/>
                <a:gd name="T1" fmla="*/ 6873 h 9441"/>
                <a:gd name="T2" fmla="*/ 6914 w 7369"/>
                <a:gd name="T3" fmla="*/ 2376 h 9441"/>
                <a:gd name="T4" fmla="*/ 7266 w 7369"/>
                <a:gd name="T5" fmla="*/ 1866 h 9441"/>
                <a:gd name="T6" fmla="*/ 6719 w 7369"/>
                <a:gd name="T7" fmla="*/ 1319 h 9441"/>
                <a:gd name="T8" fmla="*/ 6290 w 7369"/>
                <a:gd name="T9" fmla="*/ 1529 h 9441"/>
                <a:gd name="T10" fmla="*/ 3267 w 7369"/>
                <a:gd name="T11" fmla="*/ 531 h 9441"/>
                <a:gd name="T12" fmla="*/ 2721 w 7369"/>
                <a:gd name="T13" fmla="*/ 0 h 9441"/>
                <a:gd name="T14" fmla="*/ 2174 w 7369"/>
                <a:gd name="T15" fmla="*/ 546 h 9441"/>
                <a:gd name="T16" fmla="*/ 2316 w 7369"/>
                <a:gd name="T17" fmla="*/ 913 h 9441"/>
                <a:gd name="T18" fmla="*/ 623 w 7369"/>
                <a:gd name="T19" fmla="*/ 4097 h 9441"/>
                <a:gd name="T20" fmla="*/ 546 w 7369"/>
                <a:gd name="T21" fmla="*/ 4092 h 9441"/>
                <a:gd name="T22" fmla="*/ 0 w 7369"/>
                <a:gd name="T23" fmla="*/ 4638 h 9441"/>
                <a:gd name="T24" fmla="*/ 546 w 7369"/>
                <a:gd name="T25" fmla="*/ 5184 h 9441"/>
                <a:gd name="T26" fmla="*/ 616 w 7369"/>
                <a:gd name="T27" fmla="*/ 5180 h 9441"/>
                <a:gd name="T28" fmla="*/ 2390 w 7369"/>
                <a:gd name="T29" fmla="*/ 8625 h 9441"/>
                <a:gd name="T30" fmla="*/ 2319 w 7369"/>
                <a:gd name="T31" fmla="*/ 8895 h 9441"/>
                <a:gd name="T32" fmla="*/ 2865 w 7369"/>
                <a:gd name="T33" fmla="*/ 9441 h 9441"/>
                <a:gd name="T34" fmla="*/ 3411 w 7369"/>
                <a:gd name="T35" fmla="*/ 8907 h 9441"/>
                <a:gd name="T36" fmla="*/ 6410 w 7369"/>
                <a:gd name="T37" fmla="*/ 7748 h 9441"/>
                <a:gd name="T38" fmla="*/ 6822 w 7369"/>
                <a:gd name="T39" fmla="*/ 7936 h 9441"/>
                <a:gd name="T40" fmla="*/ 7369 w 7369"/>
                <a:gd name="T41" fmla="*/ 7390 h 9441"/>
                <a:gd name="T42" fmla="*/ 6998 w 7369"/>
                <a:gd name="T43" fmla="*/ 6873 h 9441"/>
                <a:gd name="T44" fmla="*/ 3293 w 7369"/>
                <a:gd name="T45" fmla="*/ 8555 h 9441"/>
                <a:gd name="T46" fmla="*/ 2865 w 7369"/>
                <a:gd name="T47" fmla="*/ 8348 h 9441"/>
                <a:gd name="T48" fmla="*/ 2681 w 7369"/>
                <a:gd name="T49" fmla="*/ 8380 h 9441"/>
                <a:gd name="T50" fmla="*/ 946 w 7369"/>
                <a:gd name="T51" fmla="*/ 5010 h 9441"/>
                <a:gd name="T52" fmla="*/ 1092 w 7369"/>
                <a:gd name="T53" fmla="*/ 4638 h 9441"/>
                <a:gd name="T54" fmla="*/ 951 w 7369"/>
                <a:gd name="T55" fmla="*/ 4272 h 9441"/>
                <a:gd name="T56" fmla="*/ 2643 w 7369"/>
                <a:gd name="T57" fmla="*/ 1087 h 9441"/>
                <a:gd name="T58" fmla="*/ 2721 w 7369"/>
                <a:gd name="T59" fmla="*/ 1093 h 9441"/>
                <a:gd name="T60" fmla="*/ 3150 w 7369"/>
                <a:gd name="T61" fmla="*/ 884 h 9441"/>
                <a:gd name="T62" fmla="*/ 6173 w 7369"/>
                <a:gd name="T63" fmla="*/ 1881 h 9441"/>
                <a:gd name="T64" fmla="*/ 6544 w 7369"/>
                <a:gd name="T65" fmla="*/ 2383 h 9441"/>
                <a:gd name="T66" fmla="*/ 6627 w 7369"/>
                <a:gd name="T67" fmla="*/ 6880 h 9441"/>
                <a:gd name="T68" fmla="*/ 6276 w 7369"/>
                <a:gd name="T69" fmla="*/ 7390 h 9441"/>
                <a:gd name="T70" fmla="*/ 6276 w 7369"/>
                <a:gd name="T71" fmla="*/ 7402 h 9441"/>
                <a:gd name="T72" fmla="*/ 3293 w 7369"/>
                <a:gd name="T73" fmla="*/ 8555 h 9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69" h="9441">
                  <a:moveTo>
                    <a:pt x="6998" y="6873"/>
                  </a:moveTo>
                  <a:cubicBezTo>
                    <a:pt x="6914" y="2376"/>
                    <a:pt x="6914" y="2376"/>
                    <a:pt x="6914" y="2376"/>
                  </a:cubicBezTo>
                  <a:cubicBezTo>
                    <a:pt x="7120" y="2298"/>
                    <a:pt x="7266" y="2099"/>
                    <a:pt x="7266" y="1866"/>
                  </a:cubicBezTo>
                  <a:cubicBezTo>
                    <a:pt x="7266" y="1564"/>
                    <a:pt x="7021" y="1319"/>
                    <a:pt x="6719" y="1319"/>
                  </a:cubicBezTo>
                  <a:cubicBezTo>
                    <a:pt x="6545" y="1319"/>
                    <a:pt x="6390" y="1401"/>
                    <a:pt x="6290" y="1529"/>
                  </a:cubicBezTo>
                  <a:cubicBezTo>
                    <a:pt x="3267" y="531"/>
                    <a:pt x="3267" y="531"/>
                    <a:pt x="3267" y="531"/>
                  </a:cubicBezTo>
                  <a:cubicBezTo>
                    <a:pt x="3258" y="237"/>
                    <a:pt x="3017" y="0"/>
                    <a:pt x="2721" y="0"/>
                  </a:cubicBezTo>
                  <a:cubicBezTo>
                    <a:pt x="2419" y="0"/>
                    <a:pt x="2174" y="245"/>
                    <a:pt x="2174" y="546"/>
                  </a:cubicBezTo>
                  <a:cubicBezTo>
                    <a:pt x="2174" y="688"/>
                    <a:pt x="2228" y="816"/>
                    <a:pt x="2316" y="913"/>
                  </a:cubicBezTo>
                  <a:cubicBezTo>
                    <a:pt x="623" y="4097"/>
                    <a:pt x="623" y="4097"/>
                    <a:pt x="623" y="4097"/>
                  </a:cubicBezTo>
                  <a:cubicBezTo>
                    <a:pt x="598" y="4094"/>
                    <a:pt x="572" y="4092"/>
                    <a:pt x="546" y="4092"/>
                  </a:cubicBezTo>
                  <a:cubicBezTo>
                    <a:pt x="244" y="4092"/>
                    <a:pt x="0" y="4336"/>
                    <a:pt x="0" y="4638"/>
                  </a:cubicBezTo>
                  <a:cubicBezTo>
                    <a:pt x="0" y="4940"/>
                    <a:pt x="244" y="5184"/>
                    <a:pt x="546" y="5184"/>
                  </a:cubicBezTo>
                  <a:cubicBezTo>
                    <a:pt x="570" y="5184"/>
                    <a:pt x="593" y="5183"/>
                    <a:pt x="616" y="5180"/>
                  </a:cubicBezTo>
                  <a:cubicBezTo>
                    <a:pt x="2390" y="8625"/>
                    <a:pt x="2390" y="8625"/>
                    <a:pt x="2390" y="8625"/>
                  </a:cubicBezTo>
                  <a:cubicBezTo>
                    <a:pt x="2345" y="8704"/>
                    <a:pt x="2319" y="8796"/>
                    <a:pt x="2319" y="8895"/>
                  </a:cubicBezTo>
                  <a:cubicBezTo>
                    <a:pt x="2319" y="9196"/>
                    <a:pt x="2563" y="9441"/>
                    <a:pt x="2865" y="9441"/>
                  </a:cubicBezTo>
                  <a:cubicBezTo>
                    <a:pt x="3162" y="9441"/>
                    <a:pt x="3404" y="9203"/>
                    <a:pt x="3411" y="8907"/>
                  </a:cubicBezTo>
                  <a:cubicBezTo>
                    <a:pt x="6410" y="7748"/>
                    <a:pt x="6410" y="7748"/>
                    <a:pt x="6410" y="7748"/>
                  </a:cubicBezTo>
                  <a:cubicBezTo>
                    <a:pt x="6510" y="7863"/>
                    <a:pt x="6658" y="7936"/>
                    <a:pt x="6822" y="7936"/>
                  </a:cubicBezTo>
                  <a:cubicBezTo>
                    <a:pt x="7124" y="7936"/>
                    <a:pt x="7369" y="7692"/>
                    <a:pt x="7369" y="7390"/>
                  </a:cubicBezTo>
                  <a:cubicBezTo>
                    <a:pt x="7369" y="7150"/>
                    <a:pt x="7214" y="6946"/>
                    <a:pt x="6998" y="6873"/>
                  </a:cubicBezTo>
                  <a:close/>
                  <a:moveTo>
                    <a:pt x="3293" y="8555"/>
                  </a:moveTo>
                  <a:cubicBezTo>
                    <a:pt x="3193" y="8429"/>
                    <a:pt x="3038" y="8348"/>
                    <a:pt x="2865" y="8348"/>
                  </a:cubicBezTo>
                  <a:cubicBezTo>
                    <a:pt x="2800" y="8348"/>
                    <a:pt x="2739" y="8360"/>
                    <a:pt x="2681" y="8380"/>
                  </a:cubicBezTo>
                  <a:cubicBezTo>
                    <a:pt x="946" y="5010"/>
                    <a:pt x="946" y="5010"/>
                    <a:pt x="946" y="5010"/>
                  </a:cubicBezTo>
                  <a:cubicBezTo>
                    <a:pt x="1037" y="4912"/>
                    <a:pt x="1092" y="4782"/>
                    <a:pt x="1092" y="4638"/>
                  </a:cubicBezTo>
                  <a:cubicBezTo>
                    <a:pt x="1092" y="4497"/>
                    <a:pt x="1039" y="4368"/>
                    <a:pt x="951" y="4272"/>
                  </a:cubicBezTo>
                  <a:cubicBezTo>
                    <a:pt x="2643" y="1087"/>
                    <a:pt x="2643" y="1087"/>
                    <a:pt x="2643" y="1087"/>
                  </a:cubicBezTo>
                  <a:cubicBezTo>
                    <a:pt x="2668" y="1091"/>
                    <a:pt x="2694" y="1093"/>
                    <a:pt x="2721" y="1093"/>
                  </a:cubicBezTo>
                  <a:cubicBezTo>
                    <a:pt x="2895" y="1093"/>
                    <a:pt x="3050" y="1011"/>
                    <a:pt x="3150" y="884"/>
                  </a:cubicBezTo>
                  <a:cubicBezTo>
                    <a:pt x="6173" y="1881"/>
                    <a:pt x="6173" y="1881"/>
                    <a:pt x="6173" y="1881"/>
                  </a:cubicBezTo>
                  <a:cubicBezTo>
                    <a:pt x="6180" y="2114"/>
                    <a:pt x="6333" y="2311"/>
                    <a:pt x="6544" y="2383"/>
                  </a:cubicBezTo>
                  <a:cubicBezTo>
                    <a:pt x="6627" y="6880"/>
                    <a:pt x="6627" y="6880"/>
                    <a:pt x="6627" y="6880"/>
                  </a:cubicBezTo>
                  <a:cubicBezTo>
                    <a:pt x="6422" y="6958"/>
                    <a:pt x="6276" y="7157"/>
                    <a:pt x="6276" y="7390"/>
                  </a:cubicBezTo>
                  <a:cubicBezTo>
                    <a:pt x="6276" y="7394"/>
                    <a:pt x="6276" y="7398"/>
                    <a:pt x="6276" y="7402"/>
                  </a:cubicBezTo>
                  <a:lnTo>
                    <a:pt x="3293" y="85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690CDF7-5340-4656-829E-2191322A4F54}"/>
              </a:ext>
            </a:extLst>
          </p:cNvPr>
          <p:cNvSpPr/>
          <p:nvPr/>
        </p:nvSpPr>
        <p:spPr>
          <a:xfrm>
            <a:off x="615473" y="2527826"/>
            <a:ext cx="1627147" cy="12672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685800">
              <a:defRPr/>
            </a:pPr>
            <a:endParaRPr lang="en-US" sz="1350" dirty="0">
              <a:solidFill>
                <a:srgbClr val="ED1C24"/>
              </a:solidFill>
              <a:latin typeface="Source Sans Pro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E398B3-13EC-4E32-A036-371C73B04CC8}"/>
              </a:ext>
            </a:extLst>
          </p:cNvPr>
          <p:cNvSpPr/>
          <p:nvPr/>
        </p:nvSpPr>
        <p:spPr>
          <a:xfrm>
            <a:off x="2696375" y="2161761"/>
            <a:ext cx="1627147" cy="214405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685800">
              <a:defRPr/>
            </a:pPr>
            <a:endParaRPr lang="en-US" sz="1350" dirty="0">
              <a:solidFill>
                <a:srgbClr val="ED1C24"/>
              </a:solidFill>
              <a:latin typeface="Source Sans Pro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A594BF-1468-41FB-A805-C740DB888485}"/>
              </a:ext>
            </a:extLst>
          </p:cNvPr>
          <p:cNvSpPr/>
          <p:nvPr/>
        </p:nvSpPr>
        <p:spPr>
          <a:xfrm>
            <a:off x="4999768" y="2407754"/>
            <a:ext cx="1627147" cy="189806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685800">
              <a:defRPr/>
            </a:pPr>
            <a:endParaRPr lang="en-US" sz="1350" dirty="0">
              <a:solidFill>
                <a:srgbClr val="ED1C24"/>
              </a:solidFill>
              <a:latin typeface="Source Sans Pro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BF1DB2-8F4A-481C-A42B-8AFD67AAFB34}"/>
              </a:ext>
            </a:extLst>
          </p:cNvPr>
          <p:cNvSpPr/>
          <p:nvPr/>
        </p:nvSpPr>
        <p:spPr>
          <a:xfrm>
            <a:off x="7127276" y="2407755"/>
            <a:ext cx="1627147" cy="1428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685800">
              <a:defRPr/>
            </a:pPr>
            <a:endParaRPr lang="en-US" sz="1350" dirty="0">
              <a:solidFill>
                <a:srgbClr val="ED1C24"/>
              </a:solidFill>
              <a:latin typeface="Source Sans Pro"/>
            </a:endParaRPr>
          </a:p>
        </p:txBody>
      </p:sp>
      <p:graphicFrame>
        <p:nvGraphicFramePr>
          <p:cNvPr id="37" name="Table 7">
            <a:extLst>
              <a:ext uri="{FF2B5EF4-FFF2-40B4-BE49-F238E27FC236}">
                <a16:creationId xmlns:a16="http://schemas.microsoft.com/office/drawing/2014/main" id="{809648D0-9601-4514-8887-BBECB1107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265568"/>
              </p:ext>
            </p:extLst>
          </p:nvPr>
        </p:nvGraphicFramePr>
        <p:xfrm>
          <a:off x="612877" y="2510698"/>
          <a:ext cx="1639193" cy="16375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193">
                  <a:extLst>
                    <a:ext uri="{9D8B030D-6E8A-4147-A177-3AD203B41FA5}">
                      <a16:colId xmlns:a16="http://schemas.microsoft.com/office/drawing/2014/main" val="3102572858"/>
                    </a:ext>
                  </a:extLst>
                </a:gridCol>
              </a:tblGrid>
              <a:tr h="732111"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11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Clusterização</a:t>
                      </a:r>
                      <a:endParaRPr lang="en-US" sz="11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K-Means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89612"/>
                  </a:ext>
                </a:extLst>
              </a:tr>
              <a:tr h="8755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PLN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 Vectors 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902080"/>
                  </a:ext>
                </a:extLst>
              </a:tr>
            </a:tbl>
          </a:graphicData>
        </a:graphic>
      </p:graphicFrame>
      <p:graphicFrame>
        <p:nvGraphicFramePr>
          <p:cNvPr id="38" name="Table 7">
            <a:extLst>
              <a:ext uri="{FF2B5EF4-FFF2-40B4-BE49-F238E27FC236}">
                <a16:creationId xmlns:a16="http://schemas.microsoft.com/office/drawing/2014/main" id="{58E80040-783B-4502-937C-69FAC4B48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248022"/>
              </p:ext>
            </p:extLst>
          </p:nvPr>
        </p:nvGraphicFramePr>
        <p:xfrm>
          <a:off x="2696128" y="2144633"/>
          <a:ext cx="1639193" cy="21708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193">
                  <a:extLst>
                    <a:ext uri="{9D8B030D-6E8A-4147-A177-3AD203B41FA5}">
                      <a16:colId xmlns:a16="http://schemas.microsoft.com/office/drawing/2014/main" val="3102572858"/>
                    </a:ext>
                  </a:extLst>
                </a:gridCol>
              </a:tblGrid>
              <a:tr h="120816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400"/>
                        </a:spcAft>
                      </a:pPr>
                      <a:r>
                        <a:rPr lang="en-US" sz="11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Classificação</a:t>
                      </a:r>
                      <a:endParaRPr lang="en-US" sz="11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SVM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Árvores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decisão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Regression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logística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Classification Forest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89612"/>
                  </a:ext>
                </a:extLst>
              </a:tr>
              <a:tr h="6967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Regressão</a:t>
                      </a:r>
                      <a:endParaRPr lang="en-US" sz="11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Regressão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linear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GLM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Regression Forest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902080"/>
                  </a:ext>
                </a:extLst>
              </a:tr>
            </a:tbl>
          </a:graphicData>
        </a:graphic>
      </p:graphicFrame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9FD13DEE-FC5F-47B6-9562-806AB515E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071149"/>
              </p:ext>
            </p:extLst>
          </p:nvPr>
        </p:nvGraphicFramePr>
        <p:xfrm>
          <a:off x="4994416" y="2397650"/>
          <a:ext cx="1639193" cy="1907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193">
                  <a:extLst>
                    <a:ext uri="{9D8B030D-6E8A-4147-A177-3AD203B41FA5}">
                      <a16:colId xmlns:a16="http://schemas.microsoft.com/office/drawing/2014/main" val="3102572858"/>
                    </a:ext>
                  </a:extLst>
                </a:gridCol>
              </a:tblGrid>
              <a:tr h="37871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Autoencoders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89612"/>
                  </a:ext>
                </a:extLst>
              </a:tr>
              <a:tr h="537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Redes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neurais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convolucionais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902080"/>
                  </a:ext>
                </a:extLst>
              </a:tr>
              <a:tr h="5284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Redes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neurais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recorrentes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061256"/>
                  </a:ext>
                </a:extLst>
              </a:tr>
              <a:tr h="4626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Perceptrons</a:t>
                      </a:r>
                      <a:r>
                        <a:rPr 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 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168461"/>
                  </a:ext>
                </a:extLst>
              </a:tr>
            </a:tbl>
          </a:graphicData>
        </a:graphic>
      </p:graphicFrame>
      <p:graphicFrame>
        <p:nvGraphicFramePr>
          <p:cNvPr id="40" name="Table 7">
            <a:extLst>
              <a:ext uri="{FF2B5EF4-FFF2-40B4-BE49-F238E27FC236}">
                <a16:creationId xmlns:a16="http://schemas.microsoft.com/office/drawing/2014/main" id="{21735579-3077-4E73-9774-54F7C08DF4A2}"/>
              </a:ext>
            </a:extLst>
          </p:cNvPr>
          <p:cNvGraphicFramePr>
            <a:graphicFrameLocks noGrp="1"/>
          </p:cNvGraphicFramePr>
          <p:nvPr/>
        </p:nvGraphicFramePr>
        <p:xfrm>
          <a:off x="7121252" y="2397649"/>
          <a:ext cx="1639193" cy="14385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193">
                  <a:extLst>
                    <a:ext uri="{9D8B030D-6E8A-4147-A177-3AD203B41FA5}">
                      <a16:colId xmlns:a16="http://schemas.microsoft.com/office/drawing/2014/main" val="3102572858"/>
                    </a:ext>
                  </a:extLst>
                </a:gridCol>
              </a:tblGrid>
              <a:tr h="3902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89612"/>
                  </a:ext>
                </a:extLst>
              </a:tr>
              <a:tr h="524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Gradient Boosted</a:t>
                      </a:r>
                      <a:b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Forest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902080"/>
                  </a:ext>
                </a:extLst>
              </a:tr>
              <a:tr h="524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Gradient Boosted</a:t>
                      </a:r>
                      <a:b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Trees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061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259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Plugins para </a:t>
            </a:r>
            <a:r>
              <a:rPr lang="en-US" dirty="0" err="1">
                <a:solidFill>
                  <a:srgbClr val="FFFFFF"/>
                </a:solidFill>
              </a:rPr>
              <a:t>conectividade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95698" y="2005628"/>
            <a:ext cx="26409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rgbClr val="145EA9"/>
                </a:solidFill>
              </a:rPr>
              <a:t>HPCC</a:t>
            </a:r>
            <a:endParaRPr lang="en-US" sz="4050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24257" y="1877741"/>
            <a:ext cx="135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KAFKA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30483" y="1784220"/>
            <a:ext cx="1860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JDBC/ODBC Driver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0602" y="2519573"/>
            <a:ext cx="164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Couchbase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41048" y="3306704"/>
            <a:ext cx="143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SQS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2334" y="3748625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Java API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9011" y="2498070"/>
            <a:ext cx="1322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PENTAHO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4473" y="3238134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Tableau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28559" y="4100960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REDIS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03128" y="1372307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SPARK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14809" y="1216592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err="1"/>
              <a:t>WsSQL</a:t>
            </a:r>
            <a:r>
              <a:rPr lang="en-US" altLang="en-US" sz="1600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05493" y="3812138"/>
            <a:ext cx="143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MEMCACHED</a:t>
            </a:r>
          </a:p>
        </p:txBody>
      </p:sp>
    </p:spTree>
    <p:extLst>
      <p:ext uri="{BB962C8B-B14F-4D97-AF65-F5344CB8AC3E}">
        <p14:creationId xmlns:p14="http://schemas.microsoft.com/office/powerpoint/2010/main" val="896660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2" y="219457"/>
            <a:ext cx="4812889" cy="394154"/>
          </a:xfrm>
        </p:spPr>
        <p:txBody>
          <a:bodyPr/>
          <a:lstStyle/>
          <a:p>
            <a:r>
              <a:rPr lang="en-US" dirty="0" err="1"/>
              <a:t>Linguagens</a:t>
            </a:r>
            <a:r>
              <a:rPr lang="en-US" dirty="0"/>
              <a:t> </a:t>
            </a:r>
            <a:r>
              <a:rPr lang="en-US" dirty="0" err="1"/>
              <a:t>suportadas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354932" y="904484"/>
            <a:ext cx="1633287" cy="946442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71450" indent="-171450" defTabSz="685800" fontAlgn="base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C++</a:t>
            </a:r>
          </a:p>
          <a:p>
            <a:pPr marL="171450" indent="-171450" defTabSz="685800" fontAlgn="base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R</a:t>
            </a:r>
          </a:p>
          <a:p>
            <a:pPr marL="171450" indent="-171450" defTabSz="685800" fontAlgn="base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Python</a:t>
            </a:r>
          </a:p>
          <a:p>
            <a:endParaRPr lang="en-US" altLang="en-US" sz="1500" dirty="0"/>
          </a:p>
          <a:p>
            <a:endParaRPr lang="en-US" altLang="en-US" sz="15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938713" y="904484"/>
            <a:ext cx="1633287" cy="949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 eaLnBrk="1" hangingPunct="1">
              <a:lnSpc>
                <a:spcPct val="90000"/>
              </a:lnSpc>
              <a:spcBef>
                <a:spcPts val="10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500" dirty="0">
                <a:ea typeface="+mn-ea"/>
                <a:cs typeface="+mn-cs"/>
              </a:rPr>
              <a:t>Java</a:t>
            </a:r>
          </a:p>
          <a:p>
            <a:pPr marL="171450" indent="-171450" defTabSz="685800" eaLnBrk="1" hangingPunct="1">
              <a:lnSpc>
                <a:spcPct val="90000"/>
              </a:lnSpc>
              <a:spcBef>
                <a:spcPts val="10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500" dirty="0">
                <a:ea typeface="+mn-ea"/>
                <a:cs typeface="+mn-cs"/>
              </a:rPr>
              <a:t>CQL</a:t>
            </a:r>
          </a:p>
          <a:p>
            <a:pPr marL="171450" indent="-171450" defTabSz="685800" eaLnBrk="1" hangingPunct="1">
              <a:lnSpc>
                <a:spcPct val="90000"/>
              </a:lnSpc>
              <a:spcBef>
                <a:spcPts val="10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500" dirty="0">
                <a:ea typeface="+mn-ea"/>
                <a:cs typeface="+mn-cs"/>
              </a:rPr>
              <a:t>SQL</a:t>
            </a:r>
          </a:p>
          <a:p>
            <a:endParaRPr lang="en-US" altLang="en-US" sz="1500" dirty="0"/>
          </a:p>
          <a:p>
            <a:endParaRPr lang="en-US" altLang="en-US" sz="1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D654-C7E7-48DF-AD4E-A40E55D469A5}" type="slidenum">
              <a:rPr lang="en-US" smtClean="0"/>
              <a:t>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730E99-CA21-4D3C-9A30-6523E33B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316" y="3618850"/>
            <a:ext cx="2571428" cy="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491189-E048-4F37-B5B4-0B198F8BF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799" y="1192098"/>
            <a:ext cx="3114286" cy="10428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2A06D5-2AE9-451B-B44A-1FB14240F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24" y="2245197"/>
            <a:ext cx="4221428" cy="1021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6FBD76-E5F8-460F-972A-3FF959BFB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078" y="2847421"/>
            <a:ext cx="3542857" cy="1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8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4DE149-9999-4463-A9AA-1410C7995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4A2E0-EA56-44C7-AE6F-69988493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8996D-4EA6-499F-BCE9-A5FAA7D69720}"/>
              </a:ext>
            </a:extLst>
          </p:cNvPr>
          <p:cNvSpPr/>
          <p:nvPr/>
        </p:nvSpPr>
        <p:spPr>
          <a:xfrm>
            <a:off x="252415" y="2451005"/>
            <a:ext cx="3976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Tutorial: Machine Learning com HPCC</a:t>
            </a:r>
          </a:p>
        </p:txBody>
      </p:sp>
    </p:spTree>
    <p:extLst>
      <p:ext uri="{BB962C8B-B14F-4D97-AF65-F5344CB8AC3E}">
        <p14:creationId xmlns:p14="http://schemas.microsoft.com/office/powerpoint/2010/main" val="246833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 dirty="0"/>
              <a:t>Objetivo do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 err="1"/>
              <a:t>Serviço</a:t>
            </a:r>
            <a:r>
              <a:rPr lang="en-US" b="1" dirty="0"/>
              <a:t> web de consulta de </a:t>
            </a:r>
            <a:r>
              <a:rPr lang="en-US" b="1" dirty="0" err="1"/>
              <a:t>preço</a:t>
            </a:r>
            <a:r>
              <a:rPr lang="en-US" b="1" dirty="0"/>
              <a:t> de </a:t>
            </a:r>
            <a:r>
              <a:rPr lang="en-US" b="1" dirty="0" err="1"/>
              <a:t>imóveis</a:t>
            </a:r>
            <a:endParaRPr lang="en-US" dirty="0"/>
          </a:p>
          <a:p>
            <a:endParaRPr lang="en-US" dirty="0"/>
          </a:p>
          <a:p>
            <a:r>
              <a:rPr lang="en-US" dirty="0"/>
              <a:t>				</a:t>
            </a:r>
          </a:p>
          <a:p>
            <a:endParaRPr lang="en-US" dirty="0"/>
          </a:p>
          <a:p>
            <a:pPr marL="457184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D654-C7E7-48DF-AD4E-A40E55D469A5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5D2F6-B69F-4E09-9DD5-5AD9BDD1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754" y="2079462"/>
            <a:ext cx="5190497" cy="13030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AA4261-9390-4318-B32B-B60571FBE6A0}"/>
              </a:ext>
            </a:extLst>
          </p:cNvPr>
          <p:cNvSpPr/>
          <p:nvPr/>
        </p:nvSpPr>
        <p:spPr>
          <a:xfrm>
            <a:off x="4396185" y="1697975"/>
            <a:ext cx="3997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/>
              <a:t>(1.662.959 </a:t>
            </a:r>
            <a:r>
              <a:rPr lang="en-US" b="1" dirty="0" err="1"/>
              <a:t>registros</a:t>
            </a:r>
            <a:r>
              <a:rPr lang="en-US" b="1" dirty="0"/>
              <a:t> de </a:t>
            </a:r>
            <a:r>
              <a:rPr lang="en-US" b="1" dirty="0" err="1"/>
              <a:t>propriedades</a:t>
            </a:r>
            <a:r>
              <a:rPr lang="en-US" b="1" dirty="0"/>
              <a:t>)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BFCB9CC-8D46-4EA8-88E4-91CD11494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F95FD3-E596-48F7-BE08-13708E4BB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35" y="3674360"/>
            <a:ext cx="2543530" cy="10097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7DFCC5-4668-483A-B56B-37B6D3A48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595" y="1433565"/>
            <a:ext cx="2971105" cy="206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4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 dirty="0"/>
              <a:t>Integração com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				</a:t>
            </a:r>
          </a:p>
          <a:p>
            <a:endParaRPr lang="en-US" dirty="0"/>
          </a:p>
          <a:p>
            <a:pPr marL="457184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D654-C7E7-48DF-AD4E-A40E55D469A5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BFCB9CC-8D46-4EA8-88E4-91CD11494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76859A-D812-46CE-93EA-63EA24BC0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257" y="864962"/>
            <a:ext cx="2565892" cy="40534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D8775D-9D5E-4F69-9A33-D123B0EB7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0" y="2641870"/>
            <a:ext cx="3398573" cy="101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9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0939" y="219457"/>
            <a:ext cx="8048633" cy="475368"/>
          </a:xfrm>
        </p:spPr>
        <p:txBody>
          <a:bodyPr/>
          <a:lstStyle/>
          <a:p>
            <a:r>
              <a:rPr lang="en-US" dirty="0" err="1"/>
              <a:t>Bem-vindo</a:t>
            </a:r>
            <a:r>
              <a:rPr lang="en-US" dirty="0"/>
              <a:t>! – Agenda do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6664" y="1005778"/>
            <a:ext cx="8257305" cy="362337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en-US" b="1" dirty="0"/>
              <a:t>HPCC Systems: </a:t>
            </a:r>
            <a:r>
              <a:rPr lang="en-US" altLang="en-US" b="1" dirty="0" err="1"/>
              <a:t>Visão</a:t>
            </a:r>
            <a:r>
              <a:rPr lang="en-US" altLang="en-US" b="1" dirty="0"/>
              <a:t> </a:t>
            </a:r>
            <a:r>
              <a:rPr lang="en-US" altLang="en-US" b="1" dirty="0" err="1"/>
              <a:t>geral</a:t>
            </a:r>
            <a:endParaRPr lang="en-US" altLang="en-US" b="1" dirty="0"/>
          </a:p>
          <a:p>
            <a:pPr lvl="1">
              <a:buFont typeface="Wingdings" pitchFamily="2" charset="2"/>
              <a:buChar char="ü"/>
            </a:pPr>
            <a:r>
              <a:rPr lang="en-US" altLang="en-US" dirty="0"/>
              <a:t>O que é?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en-US" dirty="0"/>
              <a:t>Para que serve?</a:t>
            </a:r>
          </a:p>
          <a:p>
            <a:pPr>
              <a:buFont typeface="Wingdings" pitchFamily="2" charset="2"/>
              <a:buChar char="ü"/>
            </a:pPr>
            <a:r>
              <a:rPr lang="en-US" altLang="en-US" b="1" dirty="0"/>
              <a:t>Tutorial: Machine Learning com HPCC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en-US" dirty="0" err="1"/>
              <a:t>Aprendizagem</a:t>
            </a:r>
            <a:r>
              <a:rPr lang="en-US" altLang="en-US" dirty="0"/>
              <a:t> </a:t>
            </a:r>
            <a:r>
              <a:rPr lang="en-US" altLang="en-US" dirty="0" err="1"/>
              <a:t>supervisionada</a:t>
            </a:r>
            <a:endParaRPr lang="en-US" altLang="en-US" dirty="0"/>
          </a:p>
          <a:p>
            <a:pPr lvl="1">
              <a:buFont typeface="Wingdings" pitchFamily="2" charset="2"/>
              <a:buChar char="ü"/>
            </a:pPr>
            <a:r>
              <a:rPr lang="en-US" altLang="en-US" dirty="0" err="1"/>
              <a:t>Previsão</a:t>
            </a:r>
            <a:r>
              <a:rPr lang="en-US" altLang="en-US" dirty="0"/>
              <a:t> de </a:t>
            </a:r>
            <a:r>
              <a:rPr lang="en-US" altLang="en-US" dirty="0" err="1"/>
              <a:t>preços</a:t>
            </a:r>
            <a:r>
              <a:rPr lang="en-US" altLang="en-US" dirty="0"/>
              <a:t> de </a:t>
            </a:r>
            <a:r>
              <a:rPr lang="en-US" altLang="en-US" dirty="0" err="1"/>
              <a:t>imóveis</a:t>
            </a:r>
            <a:endParaRPr lang="en-US" altLang="en-US" dirty="0"/>
          </a:p>
          <a:p>
            <a:pPr>
              <a:buFont typeface="Wingdings" pitchFamily="2" charset="2"/>
              <a:buChar char="ü"/>
            </a:pPr>
            <a:r>
              <a:rPr lang="en-US" altLang="en-US" b="1" dirty="0" err="1"/>
              <a:t>Próximos</a:t>
            </a:r>
            <a:r>
              <a:rPr lang="en-US" altLang="en-US" b="1" dirty="0"/>
              <a:t> </a:t>
            </a:r>
            <a:r>
              <a:rPr lang="en-US" altLang="en-US" b="1" dirty="0" err="1"/>
              <a:t>passos</a:t>
            </a:r>
            <a:endParaRPr lang="en-US" altLang="en-US" b="1" dirty="0"/>
          </a:p>
          <a:p>
            <a:pPr lvl="1">
              <a:buFont typeface="Wingdings" pitchFamily="2" charset="2"/>
              <a:buChar char="ü"/>
            </a:pPr>
            <a:r>
              <a:rPr lang="en-US" dirty="0" err="1"/>
              <a:t>Cursos</a:t>
            </a:r>
            <a:r>
              <a:rPr lang="en-US" dirty="0"/>
              <a:t> online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err="1"/>
              <a:t>Projetos</a:t>
            </a:r>
            <a:r>
              <a:rPr lang="en-US" dirty="0"/>
              <a:t> de </a:t>
            </a:r>
            <a:r>
              <a:rPr lang="en-US" dirty="0" err="1"/>
              <a:t>pesquisa</a:t>
            </a:r>
            <a:endParaRPr lang="en-US" dirty="0"/>
          </a:p>
          <a:p>
            <a:pPr lvl="1">
              <a:buFont typeface="Wingdings" pitchFamily="2" charset="2"/>
              <a:buChar char="ü"/>
            </a:pPr>
            <a:r>
              <a:rPr lang="en-US" dirty="0" err="1"/>
              <a:t>Oportunidades</a:t>
            </a:r>
            <a:r>
              <a:rPr lang="en-US" dirty="0"/>
              <a:t> </a:t>
            </a:r>
            <a:r>
              <a:rPr lang="en-US" dirty="0" err="1"/>
              <a:t>profissionais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51CC2E9-3F64-47F3-9043-3125E89D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– SIEEL 2021</a:t>
            </a:r>
          </a:p>
        </p:txBody>
      </p:sp>
    </p:spTree>
    <p:extLst>
      <p:ext uri="{BB962C8B-B14F-4D97-AF65-F5344CB8AC3E}">
        <p14:creationId xmlns:p14="http://schemas.microsoft.com/office/powerpoint/2010/main" val="4228781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Preparação</a:t>
            </a:r>
            <a:r>
              <a:rPr lang="en-US" dirty="0"/>
              <a:t> do ambiente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de treinamento: </a:t>
            </a:r>
            <a:r>
              <a:rPr lang="en-US" dirty="0">
                <a:hlinkClick r:id="rId2"/>
              </a:rPr>
              <a:t>http://52.52.151.87:8010/</a:t>
            </a:r>
            <a:r>
              <a:rPr lang="en-US" dirty="0"/>
              <a:t> </a:t>
            </a:r>
          </a:p>
          <a:p>
            <a:r>
              <a:rPr lang="en-US" dirty="0"/>
              <a:t>ECL IDE: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76" y="1978598"/>
            <a:ext cx="2080277" cy="2608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29F353-3155-49B5-8813-747BF2CD7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448" y="2066588"/>
            <a:ext cx="2069591" cy="1243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EBE63C-5EF2-4554-909E-FCE0395D3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088" y="1289655"/>
            <a:ext cx="3508778" cy="33394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151318-90A7-4E76-B6AA-966A1B660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461" y="1269883"/>
            <a:ext cx="3508777" cy="335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24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Preparação</a:t>
            </a:r>
            <a:r>
              <a:rPr lang="en-US" dirty="0"/>
              <a:t> do ambiente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SIEEL_2021.mod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46" y="1399902"/>
            <a:ext cx="2286299" cy="23436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97B445-4301-4DCD-8A8C-47042CDC97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155"/>
          <a:stretch/>
        </p:blipFill>
        <p:spPr>
          <a:xfrm>
            <a:off x="6515836" y="1488770"/>
            <a:ext cx="2372056" cy="4060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CE5A62-9CB3-4B5A-9401-784F0F639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525"/>
          <a:stretch/>
        </p:blipFill>
        <p:spPr>
          <a:xfrm>
            <a:off x="6515836" y="1866047"/>
            <a:ext cx="2372056" cy="167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411784-B1DA-47C2-B641-7B748822B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612" y="931506"/>
            <a:ext cx="2202785" cy="22872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DA7AA2-2913-4310-9C18-2A4CC899F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192" y="3273782"/>
            <a:ext cx="2332699" cy="17389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F4590F-F567-461F-B12C-FC8C94D05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405" y="2023525"/>
            <a:ext cx="1600423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23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 do ambiente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4F831B-E28A-4464-B38F-7CE0549E8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82" y="1298592"/>
            <a:ext cx="1924319" cy="6287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5EFFF8-F21C-4C8B-8C07-1D9393D2D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275" y="949984"/>
            <a:ext cx="6256565" cy="21864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5D2586-60CE-4174-8DF6-F68453A4F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04" y="2275145"/>
            <a:ext cx="2289283" cy="2269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1995A2-3F12-4DF8-8901-B81FC095A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82" y="1288541"/>
            <a:ext cx="1076475" cy="133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F298F0-4309-4AFB-A3E4-2CF75F10C5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830" y="976754"/>
            <a:ext cx="1587670" cy="14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59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 err="1"/>
              <a:t>Fluxo</a:t>
            </a:r>
            <a:r>
              <a:rPr lang="en-US" dirty="0"/>
              <a:t> de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D654-C7E7-48DF-AD4E-A40E55D469A5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Graphic 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3411" y="2533460"/>
            <a:ext cx="572205" cy="517706"/>
          </a:xfrm>
          <a:prstGeom prst="rect">
            <a:avLst/>
          </a:prstGeom>
        </p:spPr>
      </p:pic>
      <p:sp>
        <p:nvSpPr>
          <p:cNvPr id="6" name="TextBox 803"/>
          <p:cNvSpPr txBox="1"/>
          <p:nvPr/>
        </p:nvSpPr>
        <p:spPr>
          <a:xfrm>
            <a:off x="712779" y="2025169"/>
            <a:ext cx="875076" cy="435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42900"/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 Semibold" panose="020B0603030403020204" pitchFamily="34" charset="0"/>
              </a:rPr>
              <a:t>1. </a:t>
            </a:r>
            <a:r>
              <a:rPr lang="en-US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ource Sans Pro Semibold" panose="020B0603030403020204" pitchFamily="34" charset="0"/>
              </a:rPr>
              <a:t>Definição</a:t>
            </a: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 Semibold" panose="020B0603030403020204" pitchFamily="34" charset="0"/>
              </a:rPr>
              <a:t> do </a:t>
            </a:r>
            <a:r>
              <a:rPr lang="en-US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ource Sans Pro Semibold" panose="020B0603030403020204" pitchFamily="34" charset="0"/>
              </a:rPr>
              <a:t>problema</a:t>
            </a:r>
            <a:endParaRPr lang="en-US" sz="1200" dirty="0">
              <a:solidFill>
                <a:prstClr val="black">
                  <a:lumMod val="50000"/>
                  <a:lumOff val="50000"/>
                </a:prst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8" name="Freeform 7"/>
          <p:cNvSpPr>
            <a:spLocks noEditPoints="1"/>
          </p:cNvSpPr>
          <p:nvPr/>
        </p:nvSpPr>
        <p:spPr bwMode="auto">
          <a:xfrm flipH="1">
            <a:off x="860116" y="2614883"/>
            <a:ext cx="580402" cy="507353"/>
          </a:xfrm>
          <a:custGeom>
            <a:avLst/>
            <a:gdLst>
              <a:gd name="T0" fmla="*/ 0 w 3550"/>
              <a:gd name="T1" fmla="*/ 2959 h 3550"/>
              <a:gd name="T2" fmla="*/ 591 w 3550"/>
              <a:gd name="T3" fmla="*/ 3550 h 3550"/>
              <a:gd name="T4" fmla="*/ 1162 w 3550"/>
              <a:gd name="T5" fmla="*/ 3107 h 3550"/>
              <a:gd name="T6" fmla="*/ 1405 w 3550"/>
              <a:gd name="T7" fmla="*/ 3107 h 3550"/>
              <a:gd name="T8" fmla="*/ 1923 w 3550"/>
              <a:gd name="T9" fmla="*/ 2515 h 3550"/>
              <a:gd name="T10" fmla="*/ 1923 w 3550"/>
              <a:gd name="T11" fmla="*/ 1035 h 3550"/>
              <a:gd name="T12" fmla="*/ 2145 w 3550"/>
              <a:gd name="T13" fmla="*/ 739 h 3550"/>
              <a:gd name="T14" fmla="*/ 2388 w 3550"/>
              <a:gd name="T15" fmla="*/ 739 h 3550"/>
              <a:gd name="T16" fmla="*/ 2959 w 3550"/>
              <a:gd name="T17" fmla="*/ 1183 h 3550"/>
              <a:gd name="T18" fmla="*/ 3550 w 3550"/>
              <a:gd name="T19" fmla="*/ 591 h 3550"/>
              <a:gd name="T20" fmla="*/ 2959 w 3550"/>
              <a:gd name="T21" fmla="*/ 0 h 3550"/>
              <a:gd name="T22" fmla="*/ 2388 w 3550"/>
              <a:gd name="T23" fmla="*/ 443 h 3550"/>
              <a:gd name="T24" fmla="*/ 2145 w 3550"/>
              <a:gd name="T25" fmla="*/ 444 h 3550"/>
              <a:gd name="T26" fmla="*/ 1627 w 3550"/>
              <a:gd name="T27" fmla="*/ 1035 h 3550"/>
              <a:gd name="T28" fmla="*/ 1627 w 3550"/>
              <a:gd name="T29" fmla="*/ 1331 h 3550"/>
              <a:gd name="T30" fmla="*/ 1162 w 3550"/>
              <a:gd name="T31" fmla="*/ 1331 h 3550"/>
              <a:gd name="T32" fmla="*/ 591 w 3550"/>
              <a:gd name="T33" fmla="*/ 887 h 3550"/>
              <a:gd name="T34" fmla="*/ 0 w 3550"/>
              <a:gd name="T35" fmla="*/ 1479 h 3550"/>
              <a:gd name="T36" fmla="*/ 591 w 3550"/>
              <a:gd name="T37" fmla="*/ 2071 h 3550"/>
              <a:gd name="T38" fmla="*/ 1162 w 3550"/>
              <a:gd name="T39" fmla="*/ 1627 h 3550"/>
              <a:gd name="T40" fmla="*/ 1627 w 3550"/>
              <a:gd name="T41" fmla="*/ 1627 h 3550"/>
              <a:gd name="T42" fmla="*/ 1627 w 3550"/>
              <a:gd name="T43" fmla="*/ 2515 h 3550"/>
              <a:gd name="T44" fmla="*/ 1405 w 3550"/>
              <a:gd name="T45" fmla="*/ 2811 h 3550"/>
              <a:gd name="T46" fmla="*/ 1162 w 3550"/>
              <a:gd name="T47" fmla="*/ 2811 h 3550"/>
              <a:gd name="T48" fmla="*/ 591 w 3550"/>
              <a:gd name="T49" fmla="*/ 2367 h 3550"/>
              <a:gd name="T50" fmla="*/ 0 w 3550"/>
              <a:gd name="T51" fmla="*/ 2959 h 3550"/>
              <a:gd name="T52" fmla="*/ 887 w 3550"/>
              <a:gd name="T53" fmla="*/ 1479 h 3550"/>
              <a:gd name="T54" fmla="*/ 591 w 3550"/>
              <a:gd name="T55" fmla="*/ 1775 h 3550"/>
              <a:gd name="T56" fmla="*/ 296 w 3550"/>
              <a:gd name="T57" fmla="*/ 1479 h 3550"/>
              <a:gd name="T58" fmla="*/ 591 w 3550"/>
              <a:gd name="T59" fmla="*/ 1183 h 3550"/>
              <a:gd name="T60" fmla="*/ 887 w 3550"/>
              <a:gd name="T61" fmla="*/ 1479 h 3550"/>
              <a:gd name="T62" fmla="*/ 2663 w 3550"/>
              <a:gd name="T63" fmla="*/ 591 h 3550"/>
              <a:gd name="T64" fmla="*/ 2959 w 3550"/>
              <a:gd name="T65" fmla="*/ 296 h 3550"/>
              <a:gd name="T66" fmla="*/ 3254 w 3550"/>
              <a:gd name="T67" fmla="*/ 591 h 3550"/>
              <a:gd name="T68" fmla="*/ 2959 w 3550"/>
              <a:gd name="T69" fmla="*/ 887 h 3550"/>
              <a:gd name="T70" fmla="*/ 2663 w 3550"/>
              <a:gd name="T71" fmla="*/ 591 h 3550"/>
              <a:gd name="T72" fmla="*/ 296 w 3550"/>
              <a:gd name="T73" fmla="*/ 2959 h 3550"/>
              <a:gd name="T74" fmla="*/ 591 w 3550"/>
              <a:gd name="T75" fmla="*/ 2663 h 3550"/>
              <a:gd name="T76" fmla="*/ 887 w 3550"/>
              <a:gd name="T77" fmla="*/ 2959 h 3550"/>
              <a:gd name="T78" fmla="*/ 591 w 3550"/>
              <a:gd name="T79" fmla="*/ 3254 h 3550"/>
              <a:gd name="T80" fmla="*/ 296 w 3550"/>
              <a:gd name="T81" fmla="*/ 2959 h 3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550" h="3550">
                <a:moveTo>
                  <a:pt x="0" y="2959"/>
                </a:moveTo>
                <a:cubicBezTo>
                  <a:pt x="0" y="3285"/>
                  <a:pt x="265" y="3550"/>
                  <a:pt x="591" y="3550"/>
                </a:cubicBezTo>
                <a:cubicBezTo>
                  <a:pt x="867" y="3550"/>
                  <a:pt x="1096" y="3361"/>
                  <a:pt x="1162" y="3107"/>
                </a:cubicBezTo>
                <a:cubicBezTo>
                  <a:pt x="1405" y="3107"/>
                  <a:pt x="1405" y="3107"/>
                  <a:pt x="1405" y="3107"/>
                </a:cubicBezTo>
                <a:cubicBezTo>
                  <a:pt x="1691" y="3106"/>
                  <a:pt x="1923" y="2841"/>
                  <a:pt x="1923" y="2515"/>
                </a:cubicBezTo>
                <a:cubicBezTo>
                  <a:pt x="1923" y="1035"/>
                  <a:pt x="1923" y="1035"/>
                  <a:pt x="1923" y="1035"/>
                </a:cubicBezTo>
                <a:cubicBezTo>
                  <a:pt x="1923" y="875"/>
                  <a:pt x="2025" y="739"/>
                  <a:pt x="2145" y="739"/>
                </a:cubicBezTo>
                <a:cubicBezTo>
                  <a:pt x="2388" y="739"/>
                  <a:pt x="2388" y="739"/>
                  <a:pt x="2388" y="739"/>
                </a:cubicBezTo>
                <a:cubicBezTo>
                  <a:pt x="2454" y="994"/>
                  <a:pt x="2683" y="1183"/>
                  <a:pt x="2959" y="1183"/>
                </a:cubicBezTo>
                <a:cubicBezTo>
                  <a:pt x="3285" y="1183"/>
                  <a:pt x="3550" y="918"/>
                  <a:pt x="3550" y="591"/>
                </a:cubicBezTo>
                <a:cubicBezTo>
                  <a:pt x="3550" y="265"/>
                  <a:pt x="3285" y="0"/>
                  <a:pt x="2959" y="0"/>
                </a:cubicBezTo>
                <a:cubicBezTo>
                  <a:pt x="2683" y="0"/>
                  <a:pt x="2454" y="189"/>
                  <a:pt x="2388" y="443"/>
                </a:cubicBezTo>
                <a:cubicBezTo>
                  <a:pt x="2145" y="444"/>
                  <a:pt x="2145" y="444"/>
                  <a:pt x="2145" y="444"/>
                </a:cubicBezTo>
                <a:cubicBezTo>
                  <a:pt x="1859" y="444"/>
                  <a:pt x="1627" y="709"/>
                  <a:pt x="1627" y="1035"/>
                </a:cubicBezTo>
                <a:cubicBezTo>
                  <a:pt x="1627" y="1331"/>
                  <a:pt x="1627" y="1331"/>
                  <a:pt x="1627" y="1331"/>
                </a:cubicBezTo>
                <a:cubicBezTo>
                  <a:pt x="1162" y="1331"/>
                  <a:pt x="1162" y="1331"/>
                  <a:pt x="1162" y="1331"/>
                </a:cubicBezTo>
                <a:cubicBezTo>
                  <a:pt x="1096" y="1077"/>
                  <a:pt x="867" y="887"/>
                  <a:pt x="591" y="887"/>
                </a:cubicBezTo>
                <a:cubicBezTo>
                  <a:pt x="265" y="887"/>
                  <a:pt x="0" y="1153"/>
                  <a:pt x="0" y="1479"/>
                </a:cubicBezTo>
                <a:cubicBezTo>
                  <a:pt x="0" y="1805"/>
                  <a:pt x="265" y="2071"/>
                  <a:pt x="591" y="2071"/>
                </a:cubicBezTo>
                <a:cubicBezTo>
                  <a:pt x="867" y="2071"/>
                  <a:pt x="1096" y="1882"/>
                  <a:pt x="1162" y="1627"/>
                </a:cubicBezTo>
                <a:cubicBezTo>
                  <a:pt x="1627" y="1627"/>
                  <a:pt x="1627" y="1627"/>
                  <a:pt x="1627" y="1627"/>
                </a:cubicBezTo>
                <a:cubicBezTo>
                  <a:pt x="1627" y="2515"/>
                  <a:pt x="1627" y="2515"/>
                  <a:pt x="1627" y="2515"/>
                </a:cubicBezTo>
                <a:cubicBezTo>
                  <a:pt x="1627" y="2675"/>
                  <a:pt x="1526" y="2811"/>
                  <a:pt x="1405" y="2811"/>
                </a:cubicBezTo>
                <a:cubicBezTo>
                  <a:pt x="1162" y="2811"/>
                  <a:pt x="1162" y="2811"/>
                  <a:pt x="1162" y="2811"/>
                </a:cubicBezTo>
                <a:cubicBezTo>
                  <a:pt x="1096" y="2556"/>
                  <a:pt x="867" y="2367"/>
                  <a:pt x="591" y="2367"/>
                </a:cubicBezTo>
                <a:cubicBezTo>
                  <a:pt x="265" y="2367"/>
                  <a:pt x="0" y="2632"/>
                  <a:pt x="0" y="2959"/>
                </a:cubicBezTo>
                <a:close/>
                <a:moveTo>
                  <a:pt x="887" y="1479"/>
                </a:moveTo>
                <a:cubicBezTo>
                  <a:pt x="887" y="1642"/>
                  <a:pt x="755" y="1775"/>
                  <a:pt x="591" y="1775"/>
                </a:cubicBezTo>
                <a:cubicBezTo>
                  <a:pt x="428" y="1775"/>
                  <a:pt x="296" y="1642"/>
                  <a:pt x="296" y="1479"/>
                </a:cubicBezTo>
                <a:cubicBezTo>
                  <a:pt x="296" y="1316"/>
                  <a:pt x="428" y="1183"/>
                  <a:pt x="591" y="1183"/>
                </a:cubicBezTo>
                <a:cubicBezTo>
                  <a:pt x="755" y="1183"/>
                  <a:pt x="887" y="1316"/>
                  <a:pt x="887" y="1479"/>
                </a:cubicBezTo>
                <a:close/>
                <a:moveTo>
                  <a:pt x="2663" y="591"/>
                </a:moveTo>
                <a:cubicBezTo>
                  <a:pt x="2663" y="428"/>
                  <a:pt x="2796" y="296"/>
                  <a:pt x="2959" y="296"/>
                </a:cubicBezTo>
                <a:cubicBezTo>
                  <a:pt x="3122" y="296"/>
                  <a:pt x="3254" y="428"/>
                  <a:pt x="3254" y="591"/>
                </a:cubicBezTo>
                <a:cubicBezTo>
                  <a:pt x="3254" y="755"/>
                  <a:pt x="3122" y="887"/>
                  <a:pt x="2959" y="887"/>
                </a:cubicBezTo>
                <a:cubicBezTo>
                  <a:pt x="2796" y="887"/>
                  <a:pt x="2663" y="755"/>
                  <a:pt x="2663" y="591"/>
                </a:cubicBezTo>
                <a:close/>
                <a:moveTo>
                  <a:pt x="296" y="2959"/>
                </a:moveTo>
                <a:cubicBezTo>
                  <a:pt x="296" y="2795"/>
                  <a:pt x="428" y="2663"/>
                  <a:pt x="591" y="2663"/>
                </a:cubicBezTo>
                <a:cubicBezTo>
                  <a:pt x="755" y="2663"/>
                  <a:pt x="887" y="2795"/>
                  <a:pt x="887" y="2959"/>
                </a:cubicBezTo>
                <a:cubicBezTo>
                  <a:pt x="887" y="3122"/>
                  <a:pt x="755" y="3254"/>
                  <a:pt x="591" y="3254"/>
                </a:cubicBezTo>
                <a:cubicBezTo>
                  <a:pt x="428" y="3254"/>
                  <a:pt x="296" y="3122"/>
                  <a:pt x="296" y="2959"/>
                </a:cubicBezTo>
                <a:close/>
              </a:path>
            </a:pathLst>
          </a:custGeom>
          <a:solidFill>
            <a:srgbClr val="FF8200"/>
          </a:solidFill>
          <a:ln>
            <a:noFill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defRPr/>
            </a:pPr>
            <a:endParaRPr lang="en-US" sz="900" kern="0">
              <a:solidFill>
                <a:prstClr val="black"/>
              </a:solidFill>
              <a:latin typeface="Source Sans Pro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3F2082-C9DB-42B2-B724-39490C0A37E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08748" y="2560671"/>
            <a:ext cx="518327" cy="513104"/>
            <a:chOff x="3241" y="1567"/>
            <a:chExt cx="1191" cy="117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5D46430-4A05-4027-B953-E08CD2245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" y="1653"/>
              <a:ext cx="399" cy="395"/>
            </a:xfrm>
            <a:custGeom>
              <a:avLst/>
              <a:gdLst>
                <a:gd name="T0" fmla="*/ 187 w 1072"/>
                <a:gd name="T1" fmla="*/ 1072 h 1072"/>
                <a:gd name="T2" fmla="*/ 0 w 1072"/>
                <a:gd name="T3" fmla="*/ 885 h 1072"/>
                <a:gd name="T4" fmla="*/ 833 w 1072"/>
                <a:gd name="T5" fmla="*/ 51 h 1072"/>
                <a:gd name="T6" fmla="*/ 1021 w 1072"/>
                <a:gd name="T7" fmla="*/ 51 h 1072"/>
                <a:gd name="T8" fmla="*/ 1021 w 1072"/>
                <a:gd name="T9" fmla="*/ 51 h 1072"/>
                <a:gd name="T10" fmla="*/ 1021 w 1072"/>
                <a:gd name="T11" fmla="*/ 239 h 1072"/>
                <a:gd name="T12" fmla="*/ 187 w 1072"/>
                <a:gd name="T13" fmla="*/ 107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2" h="1072">
                  <a:moveTo>
                    <a:pt x="187" y="1072"/>
                  </a:moveTo>
                  <a:cubicBezTo>
                    <a:pt x="0" y="885"/>
                    <a:pt x="0" y="885"/>
                    <a:pt x="0" y="885"/>
                  </a:cubicBezTo>
                  <a:cubicBezTo>
                    <a:pt x="833" y="51"/>
                    <a:pt x="833" y="51"/>
                    <a:pt x="833" y="51"/>
                  </a:cubicBezTo>
                  <a:cubicBezTo>
                    <a:pt x="885" y="0"/>
                    <a:pt x="969" y="0"/>
                    <a:pt x="1021" y="51"/>
                  </a:cubicBezTo>
                  <a:cubicBezTo>
                    <a:pt x="1021" y="51"/>
                    <a:pt x="1021" y="51"/>
                    <a:pt x="1021" y="51"/>
                  </a:cubicBezTo>
                  <a:cubicBezTo>
                    <a:pt x="1072" y="103"/>
                    <a:pt x="1072" y="187"/>
                    <a:pt x="1021" y="239"/>
                  </a:cubicBezTo>
                  <a:lnTo>
                    <a:pt x="187" y="107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42900"/>
              <a:endParaRPr lang="en-US" sz="90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0EA42DC-A8CD-4853-BB62-0171DF5FA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" y="2173"/>
              <a:ext cx="617" cy="573"/>
            </a:xfrm>
            <a:custGeom>
              <a:avLst/>
              <a:gdLst>
                <a:gd name="T0" fmla="*/ 1470 w 1657"/>
                <a:gd name="T1" fmla="*/ 342 h 1555"/>
                <a:gd name="T2" fmla="*/ 568 w 1657"/>
                <a:gd name="T3" fmla="*/ 1245 h 1555"/>
                <a:gd name="T4" fmla="*/ 350 w 1657"/>
                <a:gd name="T5" fmla="*/ 1245 h 1555"/>
                <a:gd name="T6" fmla="*/ 350 w 1657"/>
                <a:gd name="T7" fmla="*/ 1027 h 1555"/>
                <a:gd name="T8" fmla="*/ 1247 w 1657"/>
                <a:gd name="T9" fmla="*/ 130 h 1555"/>
                <a:gd name="T10" fmla="*/ 1003 w 1657"/>
                <a:gd name="T11" fmla="*/ 0 h 1555"/>
                <a:gd name="T12" fmla="*/ 163 w 1657"/>
                <a:gd name="T13" fmla="*/ 840 h 1555"/>
                <a:gd name="T14" fmla="*/ 163 w 1657"/>
                <a:gd name="T15" fmla="*/ 1432 h 1555"/>
                <a:gd name="T16" fmla="*/ 459 w 1657"/>
                <a:gd name="T17" fmla="*/ 1555 h 1555"/>
                <a:gd name="T18" fmla="*/ 755 w 1657"/>
                <a:gd name="T19" fmla="*/ 1432 h 1555"/>
                <a:gd name="T20" fmla="*/ 1657 w 1657"/>
                <a:gd name="T21" fmla="*/ 530 h 1555"/>
                <a:gd name="T22" fmla="*/ 1470 w 1657"/>
                <a:gd name="T23" fmla="*/ 34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7" h="1555">
                  <a:moveTo>
                    <a:pt x="1470" y="342"/>
                  </a:moveTo>
                  <a:cubicBezTo>
                    <a:pt x="568" y="1245"/>
                    <a:pt x="568" y="1245"/>
                    <a:pt x="568" y="1245"/>
                  </a:cubicBezTo>
                  <a:cubicBezTo>
                    <a:pt x="510" y="1303"/>
                    <a:pt x="409" y="1303"/>
                    <a:pt x="350" y="1245"/>
                  </a:cubicBezTo>
                  <a:cubicBezTo>
                    <a:pt x="291" y="1185"/>
                    <a:pt x="291" y="1087"/>
                    <a:pt x="350" y="1027"/>
                  </a:cubicBezTo>
                  <a:cubicBezTo>
                    <a:pt x="1247" y="130"/>
                    <a:pt x="1247" y="130"/>
                    <a:pt x="1247" y="130"/>
                  </a:cubicBezTo>
                  <a:cubicBezTo>
                    <a:pt x="1174" y="71"/>
                    <a:pt x="1092" y="27"/>
                    <a:pt x="1003" y="0"/>
                  </a:cubicBezTo>
                  <a:cubicBezTo>
                    <a:pt x="163" y="840"/>
                    <a:pt x="163" y="840"/>
                    <a:pt x="163" y="840"/>
                  </a:cubicBezTo>
                  <a:cubicBezTo>
                    <a:pt x="0" y="1003"/>
                    <a:pt x="0" y="1269"/>
                    <a:pt x="163" y="1432"/>
                  </a:cubicBezTo>
                  <a:cubicBezTo>
                    <a:pt x="242" y="1511"/>
                    <a:pt x="347" y="1555"/>
                    <a:pt x="459" y="1555"/>
                  </a:cubicBezTo>
                  <a:cubicBezTo>
                    <a:pt x="571" y="1555"/>
                    <a:pt x="676" y="1511"/>
                    <a:pt x="755" y="1432"/>
                  </a:cubicBezTo>
                  <a:cubicBezTo>
                    <a:pt x="1657" y="530"/>
                    <a:pt x="1657" y="530"/>
                    <a:pt x="1657" y="530"/>
                  </a:cubicBezTo>
                  <a:lnTo>
                    <a:pt x="1470" y="34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42900"/>
              <a:endParaRPr lang="en-US" sz="90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0712BA0-98F6-432C-9BD3-8DE72DD4E1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1" y="1567"/>
              <a:ext cx="1191" cy="1179"/>
            </a:xfrm>
            <a:custGeom>
              <a:avLst/>
              <a:gdLst>
                <a:gd name="T0" fmla="*/ 2801 w 3198"/>
                <a:gd name="T1" fmla="*/ 3199 h 3199"/>
                <a:gd name="T2" fmla="*/ 2484 w 3198"/>
                <a:gd name="T3" fmla="*/ 3077 h 3199"/>
                <a:gd name="T4" fmla="*/ 1324 w 3198"/>
                <a:gd name="T5" fmla="*/ 1916 h 3199"/>
                <a:gd name="T6" fmla="*/ 902 w 3198"/>
                <a:gd name="T7" fmla="*/ 1741 h 3199"/>
                <a:gd name="T8" fmla="*/ 880 w 3198"/>
                <a:gd name="T9" fmla="*/ 1742 h 3199"/>
                <a:gd name="T10" fmla="*/ 665 w 3198"/>
                <a:gd name="T11" fmla="*/ 1715 h 3199"/>
                <a:gd name="T12" fmla="*/ 41 w 3198"/>
                <a:gd name="T13" fmla="*/ 1075 h 3199"/>
                <a:gd name="T14" fmla="*/ 92 w 3198"/>
                <a:gd name="T15" fmla="*/ 535 h 3199"/>
                <a:gd name="T16" fmla="*/ 135 w 3198"/>
                <a:gd name="T17" fmla="*/ 437 h 3199"/>
                <a:gd name="T18" fmla="*/ 180 w 3198"/>
                <a:gd name="T19" fmla="*/ 401 h 3199"/>
                <a:gd name="T20" fmla="*/ 234 w 3198"/>
                <a:gd name="T21" fmla="*/ 419 h 3199"/>
                <a:gd name="T22" fmla="*/ 714 w 3198"/>
                <a:gd name="T23" fmla="*/ 918 h 3199"/>
                <a:gd name="T24" fmla="*/ 919 w 3198"/>
                <a:gd name="T25" fmla="*/ 920 h 3199"/>
                <a:gd name="T26" fmla="*/ 961 w 3198"/>
                <a:gd name="T27" fmla="*/ 817 h 3199"/>
                <a:gd name="T28" fmla="*/ 917 w 3198"/>
                <a:gd name="T29" fmla="*/ 715 h 3199"/>
                <a:gd name="T30" fmla="*/ 419 w 3198"/>
                <a:gd name="T31" fmla="*/ 235 h 3199"/>
                <a:gd name="T32" fmla="*/ 401 w 3198"/>
                <a:gd name="T33" fmla="*/ 180 h 3199"/>
                <a:gd name="T34" fmla="*/ 437 w 3198"/>
                <a:gd name="T35" fmla="*/ 135 h 3199"/>
                <a:gd name="T36" fmla="*/ 534 w 3198"/>
                <a:gd name="T37" fmla="*/ 92 h 3199"/>
                <a:gd name="T38" fmla="*/ 1074 w 3198"/>
                <a:gd name="T39" fmla="*/ 41 h 3199"/>
                <a:gd name="T40" fmla="*/ 1714 w 3198"/>
                <a:gd name="T41" fmla="*/ 665 h 3199"/>
                <a:gd name="T42" fmla="*/ 1741 w 3198"/>
                <a:gd name="T43" fmla="*/ 894 h 3199"/>
                <a:gd name="T44" fmla="*/ 1915 w 3198"/>
                <a:gd name="T45" fmla="*/ 1324 h 3199"/>
                <a:gd name="T46" fmla="*/ 3076 w 3198"/>
                <a:gd name="T47" fmla="*/ 2485 h 3199"/>
                <a:gd name="T48" fmla="*/ 3198 w 3198"/>
                <a:gd name="T49" fmla="*/ 2801 h 3199"/>
                <a:gd name="T50" fmla="*/ 3079 w 3198"/>
                <a:gd name="T51" fmla="*/ 3073 h 3199"/>
                <a:gd name="T52" fmla="*/ 2801 w 3198"/>
                <a:gd name="T53" fmla="*/ 3199 h 3199"/>
                <a:gd name="T54" fmla="*/ 902 w 3198"/>
                <a:gd name="T55" fmla="*/ 1477 h 3199"/>
                <a:gd name="T56" fmla="*/ 1511 w 3198"/>
                <a:gd name="T57" fmla="*/ 1729 h 3199"/>
                <a:gd name="T58" fmla="*/ 2671 w 3198"/>
                <a:gd name="T59" fmla="*/ 2889 h 3199"/>
                <a:gd name="T60" fmla="*/ 2801 w 3198"/>
                <a:gd name="T61" fmla="*/ 2934 h 3199"/>
                <a:gd name="T62" fmla="*/ 2890 w 3198"/>
                <a:gd name="T63" fmla="*/ 2888 h 3199"/>
                <a:gd name="T64" fmla="*/ 2933 w 3198"/>
                <a:gd name="T65" fmla="*/ 2801 h 3199"/>
                <a:gd name="T66" fmla="*/ 2889 w 3198"/>
                <a:gd name="T67" fmla="*/ 2672 h 3199"/>
                <a:gd name="T68" fmla="*/ 1728 w 3198"/>
                <a:gd name="T69" fmla="*/ 1511 h 3199"/>
                <a:gd name="T70" fmla="*/ 1476 w 3198"/>
                <a:gd name="T71" fmla="*/ 890 h 3199"/>
                <a:gd name="T72" fmla="*/ 1457 w 3198"/>
                <a:gd name="T73" fmla="*/ 730 h 3199"/>
                <a:gd name="T74" fmla="*/ 1017 w 3198"/>
                <a:gd name="T75" fmla="*/ 300 h 3199"/>
                <a:gd name="T76" fmla="*/ 853 w 3198"/>
                <a:gd name="T77" fmla="*/ 285 h 3199"/>
                <a:gd name="T78" fmla="*/ 1101 w 3198"/>
                <a:gd name="T79" fmla="*/ 525 h 3199"/>
                <a:gd name="T80" fmla="*/ 1226 w 3198"/>
                <a:gd name="T81" fmla="*/ 815 h 3199"/>
                <a:gd name="T82" fmla="*/ 1106 w 3198"/>
                <a:gd name="T83" fmla="*/ 1107 h 3199"/>
                <a:gd name="T84" fmla="*/ 523 w 3198"/>
                <a:gd name="T85" fmla="*/ 1102 h 3199"/>
                <a:gd name="T86" fmla="*/ 285 w 3198"/>
                <a:gd name="T87" fmla="*/ 854 h 3199"/>
                <a:gd name="T88" fmla="*/ 299 w 3198"/>
                <a:gd name="T89" fmla="*/ 1017 h 3199"/>
                <a:gd name="T90" fmla="*/ 730 w 3198"/>
                <a:gd name="T91" fmla="*/ 1458 h 3199"/>
                <a:gd name="T92" fmla="*/ 880 w 3198"/>
                <a:gd name="T93" fmla="*/ 1477 h 3199"/>
                <a:gd name="T94" fmla="*/ 902 w 3198"/>
                <a:gd name="T95" fmla="*/ 1477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98" h="3199">
                  <a:moveTo>
                    <a:pt x="2801" y="3199"/>
                  </a:moveTo>
                  <a:cubicBezTo>
                    <a:pt x="2675" y="3199"/>
                    <a:pt x="2563" y="3155"/>
                    <a:pt x="2484" y="3077"/>
                  </a:cubicBezTo>
                  <a:cubicBezTo>
                    <a:pt x="1324" y="1916"/>
                    <a:pt x="1324" y="1916"/>
                    <a:pt x="1324" y="1916"/>
                  </a:cubicBezTo>
                  <a:cubicBezTo>
                    <a:pt x="1211" y="1803"/>
                    <a:pt x="1061" y="1741"/>
                    <a:pt x="902" y="1741"/>
                  </a:cubicBezTo>
                  <a:cubicBezTo>
                    <a:pt x="880" y="1742"/>
                    <a:pt x="880" y="1742"/>
                    <a:pt x="880" y="1742"/>
                  </a:cubicBezTo>
                  <a:cubicBezTo>
                    <a:pt x="809" y="1742"/>
                    <a:pt x="736" y="1733"/>
                    <a:pt x="665" y="1715"/>
                  </a:cubicBezTo>
                  <a:cubicBezTo>
                    <a:pt x="356" y="1637"/>
                    <a:pt x="111" y="1386"/>
                    <a:pt x="41" y="1075"/>
                  </a:cubicBezTo>
                  <a:cubicBezTo>
                    <a:pt x="0" y="892"/>
                    <a:pt x="17" y="705"/>
                    <a:pt x="92" y="535"/>
                  </a:cubicBezTo>
                  <a:cubicBezTo>
                    <a:pt x="135" y="437"/>
                    <a:pt x="135" y="437"/>
                    <a:pt x="135" y="437"/>
                  </a:cubicBezTo>
                  <a:cubicBezTo>
                    <a:pt x="143" y="418"/>
                    <a:pt x="160" y="405"/>
                    <a:pt x="180" y="401"/>
                  </a:cubicBezTo>
                  <a:cubicBezTo>
                    <a:pt x="200" y="398"/>
                    <a:pt x="220" y="405"/>
                    <a:pt x="234" y="419"/>
                  </a:cubicBezTo>
                  <a:cubicBezTo>
                    <a:pt x="714" y="918"/>
                    <a:pt x="714" y="918"/>
                    <a:pt x="714" y="918"/>
                  </a:cubicBezTo>
                  <a:cubicBezTo>
                    <a:pt x="768" y="974"/>
                    <a:pt x="864" y="975"/>
                    <a:pt x="919" y="920"/>
                  </a:cubicBezTo>
                  <a:cubicBezTo>
                    <a:pt x="946" y="892"/>
                    <a:pt x="961" y="856"/>
                    <a:pt x="961" y="817"/>
                  </a:cubicBezTo>
                  <a:cubicBezTo>
                    <a:pt x="961" y="778"/>
                    <a:pt x="945" y="742"/>
                    <a:pt x="917" y="715"/>
                  </a:cubicBezTo>
                  <a:cubicBezTo>
                    <a:pt x="419" y="235"/>
                    <a:pt x="419" y="235"/>
                    <a:pt x="419" y="235"/>
                  </a:cubicBezTo>
                  <a:cubicBezTo>
                    <a:pt x="404" y="221"/>
                    <a:pt x="398" y="200"/>
                    <a:pt x="401" y="180"/>
                  </a:cubicBezTo>
                  <a:cubicBezTo>
                    <a:pt x="405" y="160"/>
                    <a:pt x="418" y="143"/>
                    <a:pt x="437" y="135"/>
                  </a:cubicBezTo>
                  <a:cubicBezTo>
                    <a:pt x="534" y="92"/>
                    <a:pt x="534" y="92"/>
                    <a:pt x="534" y="92"/>
                  </a:cubicBezTo>
                  <a:cubicBezTo>
                    <a:pt x="703" y="18"/>
                    <a:pt x="891" y="0"/>
                    <a:pt x="1074" y="41"/>
                  </a:cubicBezTo>
                  <a:cubicBezTo>
                    <a:pt x="1385" y="111"/>
                    <a:pt x="1636" y="356"/>
                    <a:pt x="1714" y="665"/>
                  </a:cubicBezTo>
                  <a:cubicBezTo>
                    <a:pt x="1733" y="741"/>
                    <a:pt x="1742" y="818"/>
                    <a:pt x="1741" y="894"/>
                  </a:cubicBezTo>
                  <a:cubicBezTo>
                    <a:pt x="1738" y="1054"/>
                    <a:pt x="1802" y="1211"/>
                    <a:pt x="1915" y="1324"/>
                  </a:cubicBezTo>
                  <a:cubicBezTo>
                    <a:pt x="3076" y="2485"/>
                    <a:pt x="3076" y="2485"/>
                    <a:pt x="3076" y="2485"/>
                  </a:cubicBezTo>
                  <a:cubicBezTo>
                    <a:pt x="3157" y="2566"/>
                    <a:pt x="3198" y="2672"/>
                    <a:pt x="3198" y="2801"/>
                  </a:cubicBezTo>
                  <a:cubicBezTo>
                    <a:pt x="3198" y="2898"/>
                    <a:pt x="3156" y="2995"/>
                    <a:pt x="3079" y="3073"/>
                  </a:cubicBezTo>
                  <a:cubicBezTo>
                    <a:pt x="3000" y="3154"/>
                    <a:pt x="2901" y="3199"/>
                    <a:pt x="2801" y="3199"/>
                  </a:cubicBezTo>
                  <a:close/>
                  <a:moveTo>
                    <a:pt x="902" y="1477"/>
                  </a:moveTo>
                  <a:cubicBezTo>
                    <a:pt x="1132" y="1477"/>
                    <a:pt x="1348" y="1566"/>
                    <a:pt x="1511" y="1729"/>
                  </a:cubicBezTo>
                  <a:cubicBezTo>
                    <a:pt x="2671" y="2889"/>
                    <a:pt x="2671" y="2889"/>
                    <a:pt x="2671" y="2889"/>
                  </a:cubicBezTo>
                  <a:cubicBezTo>
                    <a:pt x="2708" y="2926"/>
                    <a:pt x="2762" y="2934"/>
                    <a:pt x="2801" y="2934"/>
                  </a:cubicBezTo>
                  <a:cubicBezTo>
                    <a:pt x="2829" y="2934"/>
                    <a:pt x="2862" y="2917"/>
                    <a:pt x="2890" y="2888"/>
                  </a:cubicBezTo>
                  <a:cubicBezTo>
                    <a:pt x="2918" y="2860"/>
                    <a:pt x="2933" y="2828"/>
                    <a:pt x="2933" y="2801"/>
                  </a:cubicBezTo>
                  <a:cubicBezTo>
                    <a:pt x="2933" y="2727"/>
                    <a:pt x="2911" y="2694"/>
                    <a:pt x="2889" y="2672"/>
                  </a:cubicBezTo>
                  <a:cubicBezTo>
                    <a:pt x="1728" y="1511"/>
                    <a:pt x="1728" y="1511"/>
                    <a:pt x="1728" y="1511"/>
                  </a:cubicBezTo>
                  <a:cubicBezTo>
                    <a:pt x="1564" y="1348"/>
                    <a:pt x="1472" y="1121"/>
                    <a:pt x="1476" y="890"/>
                  </a:cubicBezTo>
                  <a:cubicBezTo>
                    <a:pt x="1477" y="837"/>
                    <a:pt x="1471" y="783"/>
                    <a:pt x="1457" y="730"/>
                  </a:cubicBezTo>
                  <a:cubicBezTo>
                    <a:pt x="1403" y="517"/>
                    <a:pt x="1231" y="348"/>
                    <a:pt x="1017" y="300"/>
                  </a:cubicBezTo>
                  <a:cubicBezTo>
                    <a:pt x="962" y="288"/>
                    <a:pt x="906" y="283"/>
                    <a:pt x="853" y="285"/>
                  </a:cubicBezTo>
                  <a:cubicBezTo>
                    <a:pt x="1101" y="525"/>
                    <a:pt x="1101" y="525"/>
                    <a:pt x="1101" y="525"/>
                  </a:cubicBezTo>
                  <a:cubicBezTo>
                    <a:pt x="1181" y="601"/>
                    <a:pt x="1225" y="704"/>
                    <a:pt x="1226" y="815"/>
                  </a:cubicBezTo>
                  <a:cubicBezTo>
                    <a:pt x="1227" y="925"/>
                    <a:pt x="1184" y="1029"/>
                    <a:pt x="1106" y="1107"/>
                  </a:cubicBezTo>
                  <a:cubicBezTo>
                    <a:pt x="950" y="1263"/>
                    <a:pt x="677" y="1261"/>
                    <a:pt x="523" y="1102"/>
                  </a:cubicBezTo>
                  <a:cubicBezTo>
                    <a:pt x="285" y="854"/>
                    <a:pt x="285" y="854"/>
                    <a:pt x="285" y="854"/>
                  </a:cubicBezTo>
                  <a:cubicBezTo>
                    <a:pt x="282" y="908"/>
                    <a:pt x="287" y="963"/>
                    <a:pt x="299" y="1017"/>
                  </a:cubicBezTo>
                  <a:cubicBezTo>
                    <a:pt x="347" y="1231"/>
                    <a:pt x="516" y="1404"/>
                    <a:pt x="730" y="1458"/>
                  </a:cubicBezTo>
                  <a:cubicBezTo>
                    <a:pt x="780" y="1470"/>
                    <a:pt x="830" y="1477"/>
                    <a:pt x="880" y="1477"/>
                  </a:cubicBezTo>
                  <a:lnTo>
                    <a:pt x="902" y="1477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42900"/>
              <a:endParaRPr lang="en-US" sz="90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D1285A4-EE65-4AE6-9413-1E34B8D82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" y="1653"/>
              <a:ext cx="399" cy="395"/>
            </a:xfrm>
            <a:custGeom>
              <a:avLst/>
              <a:gdLst>
                <a:gd name="T0" fmla="*/ 187 w 1072"/>
                <a:gd name="T1" fmla="*/ 1072 h 1072"/>
                <a:gd name="T2" fmla="*/ 0 w 1072"/>
                <a:gd name="T3" fmla="*/ 885 h 1072"/>
                <a:gd name="T4" fmla="*/ 833 w 1072"/>
                <a:gd name="T5" fmla="*/ 51 h 1072"/>
                <a:gd name="T6" fmla="*/ 1021 w 1072"/>
                <a:gd name="T7" fmla="*/ 51 h 1072"/>
                <a:gd name="T8" fmla="*/ 1021 w 1072"/>
                <a:gd name="T9" fmla="*/ 51 h 1072"/>
                <a:gd name="T10" fmla="*/ 1021 w 1072"/>
                <a:gd name="T11" fmla="*/ 239 h 1072"/>
                <a:gd name="T12" fmla="*/ 187 w 1072"/>
                <a:gd name="T13" fmla="*/ 107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2" h="1072">
                  <a:moveTo>
                    <a:pt x="187" y="1072"/>
                  </a:moveTo>
                  <a:cubicBezTo>
                    <a:pt x="0" y="885"/>
                    <a:pt x="0" y="885"/>
                    <a:pt x="0" y="885"/>
                  </a:cubicBezTo>
                  <a:cubicBezTo>
                    <a:pt x="833" y="51"/>
                    <a:pt x="833" y="51"/>
                    <a:pt x="833" y="51"/>
                  </a:cubicBezTo>
                  <a:cubicBezTo>
                    <a:pt x="885" y="0"/>
                    <a:pt x="969" y="0"/>
                    <a:pt x="1021" y="51"/>
                  </a:cubicBezTo>
                  <a:cubicBezTo>
                    <a:pt x="1021" y="51"/>
                    <a:pt x="1021" y="51"/>
                    <a:pt x="1021" y="51"/>
                  </a:cubicBezTo>
                  <a:cubicBezTo>
                    <a:pt x="1072" y="103"/>
                    <a:pt x="1072" y="187"/>
                    <a:pt x="1021" y="239"/>
                  </a:cubicBezTo>
                  <a:lnTo>
                    <a:pt x="187" y="107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42900"/>
              <a:endParaRPr lang="en-US" sz="90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A0F5607-381E-4AC0-BBDB-0F62D016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" y="2173"/>
              <a:ext cx="617" cy="573"/>
            </a:xfrm>
            <a:custGeom>
              <a:avLst/>
              <a:gdLst>
                <a:gd name="T0" fmla="*/ 1470 w 1657"/>
                <a:gd name="T1" fmla="*/ 342 h 1555"/>
                <a:gd name="T2" fmla="*/ 568 w 1657"/>
                <a:gd name="T3" fmla="*/ 1245 h 1555"/>
                <a:gd name="T4" fmla="*/ 350 w 1657"/>
                <a:gd name="T5" fmla="*/ 1245 h 1555"/>
                <a:gd name="T6" fmla="*/ 350 w 1657"/>
                <a:gd name="T7" fmla="*/ 1027 h 1555"/>
                <a:gd name="T8" fmla="*/ 1247 w 1657"/>
                <a:gd name="T9" fmla="*/ 130 h 1555"/>
                <a:gd name="T10" fmla="*/ 1003 w 1657"/>
                <a:gd name="T11" fmla="*/ 0 h 1555"/>
                <a:gd name="T12" fmla="*/ 163 w 1657"/>
                <a:gd name="T13" fmla="*/ 840 h 1555"/>
                <a:gd name="T14" fmla="*/ 163 w 1657"/>
                <a:gd name="T15" fmla="*/ 1432 h 1555"/>
                <a:gd name="T16" fmla="*/ 459 w 1657"/>
                <a:gd name="T17" fmla="*/ 1555 h 1555"/>
                <a:gd name="T18" fmla="*/ 755 w 1657"/>
                <a:gd name="T19" fmla="*/ 1432 h 1555"/>
                <a:gd name="T20" fmla="*/ 1657 w 1657"/>
                <a:gd name="T21" fmla="*/ 530 h 1555"/>
                <a:gd name="T22" fmla="*/ 1470 w 1657"/>
                <a:gd name="T23" fmla="*/ 34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7" h="1555">
                  <a:moveTo>
                    <a:pt x="1470" y="342"/>
                  </a:moveTo>
                  <a:cubicBezTo>
                    <a:pt x="568" y="1245"/>
                    <a:pt x="568" y="1245"/>
                    <a:pt x="568" y="1245"/>
                  </a:cubicBezTo>
                  <a:cubicBezTo>
                    <a:pt x="510" y="1303"/>
                    <a:pt x="409" y="1303"/>
                    <a:pt x="350" y="1245"/>
                  </a:cubicBezTo>
                  <a:cubicBezTo>
                    <a:pt x="291" y="1185"/>
                    <a:pt x="291" y="1087"/>
                    <a:pt x="350" y="1027"/>
                  </a:cubicBezTo>
                  <a:cubicBezTo>
                    <a:pt x="1247" y="130"/>
                    <a:pt x="1247" y="130"/>
                    <a:pt x="1247" y="130"/>
                  </a:cubicBezTo>
                  <a:cubicBezTo>
                    <a:pt x="1174" y="71"/>
                    <a:pt x="1092" y="27"/>
                    <a:pt x="1003" y="0"/>
                  </a:cubicBezTo>
                  <a:cubicBezTo>
                    <a:pt x="163" y="840"/>
                    <a:pt x="163" y="840"/>
                    <a:pt x="163" y="840"/>
                  </a:cubicBezTo>
                  <a:cubicBezTo>
                    <a:pt x="0" y="1003"/>
                    <a:pt x="0" y="1269"/>
                    <a:pt x="163" y="1432"/>
                  </a:cubicBezTo>
                  <a:cubicBezTo>
                    <a:pt x="242" y="1511"/>
                    <a:pt x="347" y="1555"/>
                    <a:pt x="459" y="1555"/>
                  </a:cubicBezTo>
                  <a:cubicBezTo>
                    <a:pt x="571" y="1555"/>
                    <a:pt x="676" y="1511"/>
                    <a:pt x="755" y="1432"/>
                  </a:cubicBezTo>
                  <a:cubicBezTo>
                    <a:pt x="1657" y="530"/>
                    <a:pt x="1657" y="530"/>
                    <a:pt x="1657" y="530"/>
                  </a:cubicBezTo>
                  <a:lnTo>
                    <a:pt x="1470" y="34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42900"/>
              <a:endParaRPr lang="en-US" sz="90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F7BBF24-D04C-4950-8146-6B217D3AD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1" y="1567"/>
              <a:ext cx="1191" cy="1179"/>
            </a:xfrm>
            <a:custGeom>
              <a:avLst/>
              <a:gdLst>
                <a:gd name="T0" fmla="*/ 2801 w 3198"/>
                <a:gd name="T1" fmla="*/ 3199 h 3199"/>
                <a:gd name="T2" fmla="*/ 2484 w 3198"/>
                <a:gd name="T3" fmla="*/ 3077 h 3199"/>
                <a:gd name="T4" fmla="*/ 1324 w 3198"/>
                <a:gd name="T5" fmla="*/ 1916 h 3199"/>
                <a:gd name="T6" fmla="*/ 902 w 3198"/>
                <a:gd name="T7" fmla="*/ 1741 h 3199"/>
                <a:gd name="T8" fmla="*/ 880 w 3198"/>
                <a:gd name="T9" fmla="*/ 1742 h 3199"/>
                <a:gd name="T10" fmla="*/ 665 w 3198"/>
                <a:gd name="T11" fmla="*/ 1715 h 3199"/>
                <a:gd name="T12" fmla="*/ 41 w 3198"/>
                <a:gd name="T13" fmla="*/ 1075 h 3199"/>
                <a:gd name="T14" fmla="*/ 92 w 3198"/>
                <a:gd name="T15" fmla="*/ 535 h 3199"/>
                <a:gd name="T16" fmla="*/ 135 w 3198"/>
                <a:gd name="T17" fmla="*/ 437 h 3199"/>
                <a:gd name="T18" fmla="*/ 180 w 3198"/>
                <a:gd name="T19" fmla="*/ 401 h 3199"/>
                <a:gd name="T20" fmla="*/ 234 w 3198"/>
                <a:gd name="T21" fmla="*/ 419 h 3199"/>
                <a:gd name="T22" fmla="*/ 714 w 3198"/>
                <a:gd name="T23" fmla="*/ 918 h 3199"/>
                <a:gd name="T24" fmla="*/ 919 w 3198"/>
                <a:gd name="T25" fmla="*/ 920 h 3199"/>
                <a:gd name="T26" fmla="*/ 961 w 3198"/>
                <a:gd name="T27" fmla="*/ 817 h 3199"/>
                <a:gd name="T28" fmla="*/ 917 w 3198"/>
                <a:gd name="T29" fmla="*/ 715 h 3199"/>
                <a:gd name="T30" fmla="*/ 419 w 3198"/>
                <a:gd name="T31" fmla="*/ 235 h 3199"/>
                <a:gd name="T32" fmla="*/ 401 w 3198"/>
                <a:gd name="T33" fmla="*/ 180 h 3199"/>
                <a:gd name="T34" fmla="*/ 437 w 3198"/>
                <a:gd name="T35" fmla="*/ 135 h 3199"/>
                <a:gd name="T36" fmla="*/ 534 w 3198"/>
                <a:gd name="T37" fmla="*/ 92 h 3199"/>
                <a:gd name="T38" fmla="*/ 1074 w 3198"/>
                <a:gd name="T39" fmla="*/ 41 h 3199"/>
                <a:gd name="T40" fmla="*/ 1714 w 3198"/>
                <a:gd name="T41" fmla="*/ 665 h 3199"/>
                <a:gd name="T42" fmla="*/ 1741 w 3198"/>
                <a:gd name="T43" fmla="*/ 894 h 3199"/>
                <a:gd name="T44" fmla="*/ 1915 w 3198"/>
                <a:gd name="T45" fmla="*/ 1324 h 3199"/>
                <a:gd name="T46" fmla="*/ 3076 w 3198"/>
                <a:gd name="T47" fmla="*/ 2485 h 3199"/>
                <a:gd name="T48" fmla="*/ 3198 w 3198"/>
                <a:gd name="T49" fmla="*/ 2801 h 3199"/>
                <a:gd name="T50" fmla="*/ 3079 w 3198"/>
                <a:gd name="T51" fmla="*/ 3073 h 3199"/>
                <a:gd name="T52" fmla="*/ 2801 w 3198"/>
                <a:gd name="T53" fmla="*/ 3199 h 3199"/>
                <a:gd name="T54" fmla="*/ 902 w 3198"/>
                <a:gd name="T55" fmla="*/ 1477 h 3199"/>
                <a:gd name="T56" fmla="*/ 1511 w 3198"/>
                <a:gd name="T57" fmla="*/ 1729 h 3199"/>
                <a:gd name="T58" fmla="*/ 2671 w 3198"/>
                <a:gd name="T59" fmla="*/ 2889 h 3199"/>
                <a:gd name="T60" fmla="*/ 2801 w 3198"/>
                <a:gd name="T61" fmla="*/ 2934 h 3199"/>
                <a:gd name="T62" fmla="*/ 2890 w 3198"/>
                <a:gd name="T63" fmla="*/ 2888 h 3199"/>
                <a:gd name="T64" fmla="*/ 2933 w 3198"/>
                <a:gd name="T65" fmla="*/ 2801 h 3199"/>
                <a:gd name="T66" fmla="*/ 2889 w 3198"/>
                <a:gd name="T67" fmla="*/ 2672 h 3199"/>
                <a:gd name="T68" fmla="*/ 1728 w 3198"/>
                <a:gd name="T69" fmla="*/ 1511 h 3199"/>
                <a:gd name="T70" fmla="*/ 1476 w 3198"/>
                <a:gd name="T71" fmla="*/ 890 h 3199"/>
                <a:gd name="T72" fmla="*/ 1457 w 3198"/>
                <a:gd name="T73" fmla="*/ 730 h 3199"/>
                <a:gd name="T74" fmla="*/ 1017 w 3198"/>
                <a:gd name="T75" fmla="*/ 300 h 3199"/>
                <a:gd name="T76" fmla="*/ 853 w 3198"/>
                <a:gd name="T77" fmla="*/ 285 h 3199"/>
                <a:gd name="T78" fmla="*/ 1101 w 3198"/>
                <a:gd name="T79" fmla="*/ 525 h 3199"/>
                <a:gd name="T80" fmla="*/ 1226 w 3198"/>
                <a:gd name="T81" fmla="*/ 815 h 3199"/>
                <a:gd name="T82" fmla="*/ 1106 w 3198"/>
                <a:gd name="T83" fmla="*/ 1107 h 3199"/>
                <a:gd name="T84" fmla="*/ 523 w 3198"/>
                <a:gd name="T85" fmla="*/ 1102 h 3199"/>
                <a:gd name="T86" fmla="*/ 285 w 3198"/>
                <a:gd name="T87" fmla="*/ 854 h 3199"/>
                <a:gd name="T88" fmla="*/ 299 w 3198"/>
                <a:gd name="T89" fmla="*/ 1017 h 3199"/>
                <a:gd name="T90" fmla="*/ 730 w 3198"/>
                <a:gd name="T91" fmla="*/ 1458 h 3199"/>
                <a:gd name="T92" fmla="*/ 880 w 3198"/>
                <a:gd name="T93" fmla="*/ 1477 h 3199"/>
                <a:gd name="T94" fmla="*/ 902 w 3198"/>
                <a:gd name="T95" fmla="*/ 1477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98" h="3199">
                  <a:moveTo>
                    <a:pt x="2801" y="3199"/>
                  </a:moveTo>
                  <a:cubicBezTo>
                    <a:pt x="2675" y="3199"/>
                    <a:pt x="2563" y="3155"/>
                    <a:pt x="2484" y="3077"/>
                  </a:cubicBezTo>
                  <a:cubicBezTo>
                    <a:pt x="1324" y="1916"/>
                    <a:pt x="1324" y="1916"/>
                    <a:pt x="1324" y="1916"/>
                  </a:cubicBezTo>
                  <a:cubicBezTo>
                    <a:pt x="1211" y="1803"/>
                    <a:pt x="1061" y="1741"/>
                    <a:pt x="902" y="1741"/>
                  </a:cubicBezTo>
                  <a:cubicBezTo>
                    <a:pt x="880" y="1742"/>
                    <a:pt x="880" y="1742"/>
                    <a:pt x="880" y="1742"/>
                  </a:cubicBezTo>
                  <a:cubicBezTo>
                    <a:pt x="809" y="1742"/>
                    <a:pt x="736" y="1733"/>
                    <a:pt x="665" y="1715"/>
                  </a:cubicBezTo>
                  <a:cubicBezTo>
                    <a:pt x="356" y="1637"/>
                    <a:pt x="111" y="1386"/>
                    <a:pt x="41" y="1075"/>
                  </a:cubicBezTo>
                  <a:cubicBezTo>
                    <a:pt x="0" y="892"/>
                    <a:pt x="17" y="705"/>
                    <a:pt x="92" y="535"/>
                  </a:cubicBezTo>
                  <a:cubicBezTo>
                    <a:pt x="135" y="437"/>
                    <a:pt x="135" y="437"/>
                    <a:pt x="135" y="437"/>
                  </a:cubicBezTo>
                  <a:cubicBezTo>
                    <a:pt x="143" y="418"/>
                    <a:pt x="160" y="405"/>
                    <a:pt x="180" y="401"/>
                  </a:cubicBezTo>
                  <a:cubicBezTo>
                    <a:pt x="200" y="398"/>
                    <a:pt x="220" y="405"/>
                    <a:pt x="234" y="419"/>
                  </a:cubicBezTo>
                  <a:cubicBezTo>
                    <a:pt x="714" y="918"/>
                    <a:pt x="714" y="918"/>
                    <a:pt x="714" y="918"/>
                  </a:cubicBezTo>
                  <a:cubicBezTo>
                    <a:pt x="768" y="974"/>
                    <a:pt x="864" y="975"/>
                    <a:pt x="919" y="920"/>
                  </a:cubicBezTo>
                  <a:cubicBezTo>
                    <a:pt x="946" y="892"/>
                    <a:pt x="961" y="856"/>
                    <a:pt x="961" y="817"/>
                  </a:cubicBezTo>
                  <a:cubicBezTo>
                    <a:pt x="961" y="778"/>
                    <a:pt x="945" y="742"/>
                    <a:pt x="917" y="715"/>
                  </a:cubicBezTo>
                  <a:cubicBezTo>
                    <a:pt x="419" y="235"/>
                    <a:pt x="419" y="235"/>
                    <a:pt x="419" y="235"/>
                  </a:cubicBezTo>
                  <a:cubicBezTo>
                    <a:pt x="404" y="221"/>
                    <a:pt x="398" y="200"/>
                    <a:pt x="401" y="180"/>
                  </a:cubicBezTo>
                  <a:cubicBezTo>
                    <a:pt x="405" y="160"/>
                    <a:pt x="418" y="143"/>
                    <a:pt x="437" y="135"/>
                  </a:cubicBezTo>
                  <a:cubicBezTo>
                    <a:pt x="534" y="92"/>
                    <a:pt x="534" y="92"/>
                    <a:pt x="534" y="92"/>
                  </a:cubicBezTo>
                  <a:cubicBezTo>
                    <a:pt x="703" y="18"/>
                    <a:pt x="891" y="0"/>
                    <a:pt x="1074" y="41"/>
                  </a:cubicBezTo>
                  <a:cubicBezTo>
                    <a:pt x="1385" y="111"/>
                    <a:pt x="1636" y="356"/>
                    <a:pt x="1714" y="665"/>
                  </a:cubicBezTo>
                  <a:cubicBezTo>
                    <a:pt x="1733" y="741"/>
                    <a:pt x="1742" y="818"/>
                    <a:pt x="1741" y="894"/>
                  </a:cubicBezTo>
                  <a:cubicBezTo>
                    <a:pt x="1738" y="1054"/>
                    <a:pt x="1802" y="1211"/>
                    <a:pt x="1915" y="1324"/>
                  </a:cubicBezTo>
                  <a:cubicBezTo>
                    <a:pt x="3076" y="2485"/>
                    <a:pt x="3076" y="2485"/>
                    <a:pt x="3076" y="2485"/>
                  </a:cubicBezTo>
                  <a:cubicBezTo>
                    <a:pt x="3157" y="2566"/>
                    <a:pt x="3198" y="2672"/>
                    <a:pt x="3198" y="2801"/>
                  </a:cubicBezTo>
                  <a:cubicBezTo>
                    <a:pt x="3198" y="2898"/>
                    <a:pt x="3156" y="2995"/>
                    <a:pt x="3079" y="3073"/>
                  </a:cubicBezTo>
                  <a:cubicBezTo>
                    <a:pt x="3000" y="3154"/>
                    <a:pt x="2901" y="3199"/>
                    <a:pt x="2801" y="3199"/>
                  </a:cubicBezTo>
                  <a:close/>
                  <a:moveTo>
                    <a:pt x="902" y="1477"/>
                  </a:moveTo>
                  <a:cubicBezTo>
                    <a:pt x="1132" y="1477"/>
                    <a:pt x="1348" y="1566"/>
                    <a:pt x="1511" y="1729"/>
                  </a:cubicBezTo>
                  <a:cubicBezTo>
                    <a:pt x="2671" y="2889"/>
                    <a:pt x="2671" y="2889"/>
                    <a:pt x="2671" y="2889"/>
                  </a:cubicBezTo>
                  <a:cubicBezTo>
                    <a:pt x="2708" y="2926"/>
                    <a:pt x="2762" y="2934"/>
                    <a:pt x="2801" y="2934"/>
                  </a:cubicBezTo>
                  <a:cubicBezTo>
                    <a:pt x="2829" y="2934"/>
                    <a:pt x="2862" y="2917"/>
                    <a:pt x="2890" y="2888"/>
                  </a:cubicBezTo>
                  <a:cubicBezTo>
                    <a:pt x="2918" y="2860"/>
                    <a:pt x="2933" y="2828"/>
                    <a:pt x="2933" y="2801"/>
                  </a:cubicBezTo>
                  <a:cubicBezTo>
                    <a:pt x="2933" y="2727"/>
                    <a:pt x="2911" y="2694"/>
                    <a:pt x="2889" y="2672"/>
                  </a:cubicBezTo>
                  <a:cubicBezTo>
                    <a:pt x="1728" y="1511"/>
                    <a:pt x="1728" y="1511"/>
                    <a:pt x="1728" y="1511"/>
                  </a:cubicBezTo>
                  <a:cubicBezTo>
                    <a:pt x="1564" y="1348"/>
                    <a:pt x="1472" y="1121"/>
                    <a:pt x="1476" y="890"/>
                  </a:cubicBezTo>
                  <a:cubicBezTo>
                    <a:pt x="1477" y="837"/>
                    <a:pt x="1471" y="783"/>
                    <a:pt x="1457" y="730"/>
                  </a:cubicBezTo>
                  <a:cubicBezTo>
                    <a:pt x="1403" y="517"/>
                    <a:pt x="1231" y="348"/>
                    <a:pt x="1017" y="300"/>
                  </a:cubicBezTo>
                  <a:cubicBezTo>
                    <a:pt x="962" y="288"/>
                    <a:pt x="906" y="283"/>
                    <a:pt x="853" y="285"/>
                  </a:cubicBezTo>
                  <a:cubicBezTo>
                    <a:pt x="1101" y="525"/>
                    <a:pt x="1101" y="525"/>
                    <a:pt x="1101" y="525"/>
                  </a:cubicBezTo>
                  <a:cubicBezTo>
                    <a:pt x="1181" y="601"/>
                    <a:pt x="1225" y="704"/>
                    <a:pt x="1226" y="815"/>
                  </a:cubicBezTo>
                  <a:cubicBezTo>
                    <a:pt x="1227" y="925"/>
                    <a:pt x="1184" y="1029"/>
                    <a:pt x="1106" y="1107"/>
                  </a:cubicBezTo>
                  <a:cubicBezTo>
                    <a:pt x="950" y="1263"/>
                    <a:pt x="677" y="1261"/>
                    <a:pt x="523" y="1102"/>
                  </a:cubicBezTo>
                  <a:cubicBezTo>
                    <a:pt x="285" y="854"/>
                    <a:pt x="285" y="854"/>
                    <a:pt x="285" y="854"/>
                  </a:cubicBezTo>
                  <a:cubicBezTo>
                    <a:pt x="282" y="908"/>
                    <a:pt x="287" y="963"/>
                    <a:pt x="299" y="1017"/>
                  </a:cubicBezTo>
                  <a:cubicBezTo>
                    <a:pt x="347" y="1231"/>
                    <a:pt x="516" y="1404"/>
                    <a:pt x="730" y="1458"/>
                  </a:cubicBezTo>
                  <a:cubicBezTo>
                    <a:pt x="780" y="1470"/>
                    <a:pt x="830" y="1477"/>
                    <a:pt x="880" y="1477"/>
                  </a:cubicBezTo>
                  <a:lnTo>
                    <a:pt x="902" y="1477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42900"/>
              <a:endParaRPr lang="en-US" sz="900">
                <a:solidFill>
                  <a:prstClr val="black"/>
                </a:solidFill>
                <a:latin typeface="Source Sans Pro"/>
              </a:endParaRPr>
            </a:p>
          </p:txBody>
        </p:sp>
      </p:grpSp>
      <p:sp>
        <p:nvSpPr>
          <p:cNvPr id="34" name="Freeform 33"/>
          <p:cNvSpPr>
            <a:spLocks/>
          </p:cNvSpPr>
          <p:nvPr/>
        </p:nvSpPr>
        <p:spPr bwMode="auto">
          <a:xfrm>
            <a:off x="1803590" y="2782115"/>
            <a:ext cx="100094" cy="176248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ysClr val="windowText" lastClr="000000">
              <a:lumMod val="50000"/>
              <a:lumOff val="50000"/>
            </a:sysClr>
          </a:solidFill>
          <a:ln>
            <a:noFill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defRPr/>
            </a:pPr>
            <a:endParaRPr lang="en-US" sz="90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id="{B5B89B90-12B6-4FDD-89C7-116ADC869C32}"/>
              </a:ext>
            </a:extLst>
          </p:cNvPr>
          <p:cNvSpPr>
            <a:spLocks noEditPoints="1"/>
          </p:cNvSpPr>
          <p:nvPr/>
        </p:nvSpPr>
        <p:spPr bwMode="auto">
          <a:xfrm>
            <a:off x="2223377" y="2616211"/>
            <a:ext cx="443276" cy="471642"/>
          </a:xfrm>
          <a:custGeom>
            <a:avLst/>
            <a:gdLst>
              <a:gd name="T0" fmla="*/ 264 w 1740"/>
              <a:gd name="T1" fmla="*/ 0 h 1740"/>
              <a:gd name="T2" fmla="*/ 192 w 1740"/>
              <a:gd name="T3" fmla="*/ 72 h 1740"/>
              <a:gd name="T4" fmla="*/ 192 w 1740"/>
              <a:gd name="T5" fmla="*/ 362 h 1740"/>
              <a:gd name="T6" fmla="*/ 264 w 1740"/>
              <a:gd name="T7" fmla="*/ 435 h 1740"/>
              <a:gd name="T8" fmla="*/ 264 w 1740"/>
              <a:gd name="T9" fmla="*/ 435 h 1740"/>
              <a:gd name="T10" fmla="*/ 337 w 1740"/>
              <a:gd name="T11" fmla="*/ 362 h 1740"/>
              <a:gd name="T12" fmla="*/ 337 w 1740"/>
              <a:gd name="T13" fmla="*/ 145 h 1740"/>
              <a:gd name="T14" fmla="*/ 1595 w 1740"/>
              <a:gd name="T15" fmla="*/ 145 h 1740"/>
              <a:gd name="T16" fmla="*/ 1595 w 1740"/>
              <a:gd name="T17" fmla="*/ 1595 h 1740"/>
              <a:gd name="T18" fmla="*/ 337 w 1740"/>
              <a:gd name="T19" fmla="*/ 1595 h 1740"/>
              <a:gd name="T20" fmla="*/ 337 w 1740"/>
              <a:gd name="T21" fmla="*/ 1378 h 1740"/>
              <a:gd name="T22" fmla="*/ 264 w 1740"/>
              <a:gd name="T23" fmla="*/ 1305 h 1740"/>
              <a:gd name="T24" fmla="*/ 264 w 1740"/>
              <a:gd name="T25" fmla="*/ 1305 h 1740"/>
              <a:gd name="T26" fmla="*/ 192 w 1740"/>
              <a:gd name="T27" fmla="*/ 1378 h 1740"/>
              <a:gd name="T28" fmla="*/ 192 w 1740"/>
              <a:gd name="T29" fmla="*/ 1668 h 1740"/>
              <a:gd name="T30" fmla="*/ 264 w 1740"/>
              <a:gd name="T31" fmla="*/ 1740 h 1740"/>
              <a:gd name="T32" fmla="*/ 1668 w 1740"/>
              <a:gd name="T33" fmla="*/ 1740 h 1740"/>
              <a:gd name="T34" fmla="*/ 1740 w 1740"/>
              <a:gd name="T35" fmla="*/ 1668 h 1740"/>
              <a:gd name="T36" fmla="*/ 1740 w 1740"/>
              <a:gd name="T37" fmla="*/ 72 h 1740"/>
              <a:gd name="T38" fmla="*/ 1668 w 1740"/>
              <a:gd name="T39" fmla="*/ 0 h 1740"/>
              <a:gd name="T40" fmla="*/ 264 w 1740"/>
              <a:gd name="T41" fmla="*/ 0 h 1740"/>
              <a:gd name="T42" fmla="*/ 698 w 1740"/>
              <a:gd name="T43" fmla="*/ 1254 h 1740"/>
              <a:gd name="T44" fmla="*/ 698 w 1740"/>
              <a:gd name="T45" fmla="*/ 1254 h 1740"/>
              <a:gd name="T46" fmla="*/ 801 w 1740"/>
              <a:gd name="T47" fmla="*/ 1254 h 1740"/>
              <a:gd name="T48" fmla="*/ 1184 w 1740"/>
              <a:gd name="T49" fmla="*/ 870 h 1740"/>
              <a:gd name="T50" fmla="*/ 801 w 1740"/>
              <a:gd name="T51" fmla="*/ 486 h 1740"/>
              <a:gd name="T52" fmla="*/ 698 w 1740"/>
              <a:gd name="T53" fmla="*/ 486 h 1740"/>
              <a:gd name="T54" fmla="*/ 698 w 1740"/>
              <a:gd name="T55" fmla="*/ 486 h 1740"/>
              <a:gd name="T56" fmla="*/ 698 w 1740"/>
              <a:gd name="T57" fmla="*/ 589 h 1740"/>
              <a:gd name="T58" fmla="*/ 907 w 1740"/>
              <a:gd name="T59" fmla="*/ 797 h 1740"/>
              <a:gd name="T60" fmla="*/ 72 w 1740"/>
              <a:gd name="T61" fmla="*/ 797 h 1740"/>
              <a:gd name="T62" fmla="*/ 0 w 1740"/>
              <a:gd name="T63" fmla="*/ 870 h 1740"/>
              <a:gd name="T64" fmla="*/ 0 w 1740"/>
              <a:gd name="T65" fmla="*/ 870 h 1740"/>
              <a:gd name="T66" fmla="*/ 72 w 1740"/>
              <a:gd name="T67" fmla="*/ 943 h 1740"/>
              <a:gd name="T68" fmla="*/ 907 w 1740"/>
              <a:gd name="T69" fmla="*/ 943 h 1740"/>
              <a:gd name="T70" fmla="*/ 698 w 1740"/>
              <a:gd name="T71" fmla="*/ 1151 h 1740"/>
              <a:gd name="T72" fmla="*/ 698 w 1740"/>
              <a:gd name="T73" fmla="*/ 1254 h 1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40" h="1740">
                <a:moveTo>
                  <a:pt x="264" y="0"/>
                </a:moveTo>
                <a:cubicBezTo>
                  <a:pt x="224" y="0"/>
                  <a:pt x="192" y="32"/>
                  <a:pt x="192" y="72"/>
                </a:cubicBezTo>
                <a:cubicBezTo>
                  <a:pt x="192" y="362"/>
                  <a:pt x="192" y="362"/>
                  <a:pt x="192" y="362"/>
                </a:cubicBezTo>
                <a:cubicBezTo>
                  <a:pt x="192" y="402"/>
                  <a:pt x="224" y="435"/>
                  <a:pt x="264" y="435"/>
                </a:cubicBezTo>
                <a:cubicBezTo>
                  <a:pt x="264" y="435"/>
                  <a:pt x="264" y="435"/>
                  <a:pt x="264" y="435"/>
                </a:cubicBezTo>
                <a:cubicBezTo>
                  <a:pt x="304" y="435"/>
                  <a:pt x="337" y="402"/>
                  <a:pt x="337" y="362"/>
                </a:cubicBezTo>
                <a:cubicBezTo>
                  <a:pt x="337" y="145"/>
                  <a:pt x="337" y="145"/>
                  <a:pt x="337" y="145"/>
                </a:cubicBezTo>
                <a:cubicBezTo>
                  <a:pt x="1595" y="145"/>
                  <a:pt x="1595" y="145"/>
                  <a:pt x="1595" y="145"/>
                </a:cubicBezTo>
                <a:cubicBezTo>
                  <a:pt x="1595" y="1595"/>
                  <a:pt x="1595" y="1595"/>
                  <a:pt x="1595" y="1595"/>
                </a:cubicBezTo>
                <a:cubicBezTo>
                  <a:pt x="337" y="1595"/>
                  <a:pt x="337" y="1595"/>
                  <a:pt x="337" y="1595"/>
                </a:cubicBezTo>
                <a:cubicBezTo>
                  <a:pt x="337" y="1378"/>
                  <a:pt x="337" y="1378"/>
                  <a:pt x="337" y="1378"/>
                </a:cubicBezTo>
                <a:cubicBezTo>
                  <a:pt x="337" y="1338"/>
                  <a:pt x="304" y="1305"/>
                  <a:pt x="264" y="1305"/>
                </a:cubicBezTo>
                <a:cubicBezTo>
                  <a:pt x="264" y="1305"/>
                  <a:pt x="264" y="1305"/>
                  <a:pt x="264" y="1305"/>
                </a:cubicBezTo>
                <a:cubicBezTo>
                  <a:pt x="224" y="1305"/>
                  <a:pt x="192" y="1338"/>
                  <a:pt x="192" y="1378"/>
                </a:cubicBezTo>
                <a:cubicBezTo>
                  <a:pt x="192" y="1668"/>
                  <a:pt x="192" y="1668"/>
                  <a:pt x="192" y="1668"/>
                </a:cubicBezTo>
                <a:cubicBezTo>
                  <a:pt x="192" y="1708"/>
                  <a:pt x="224" y="1740"/>
                  <a:pt x="264" y="1740"/>
                </a:cubicBezTo>
                <a:cubicBezTo>
                  <a:pt x="1668" y="1740"/>
                  <a:pt x="1668" y="1740"/>
                  <a:pt x="1668" y="1740"/>
                </a:cubicBezTo>
                <a:cubicBezTo>
                  <a:pt x="1708" y="1740"/>
                  <a:pt x="1740" y="1708"/>
                  <a:pt x="1740" y="1668"/>
                </a:cubicBezTo>
                <a:cubicBezTo>
                  <a:pt x="1740" y="72"/>
                  <a:pt x="1740" y="72"/>
                  <a:pt x="1740" y="72"/>
                </a:cubicBezTo>
                <a:cubicBezTo>
                  <a:pt x="1740" y="32"/>
                  <a:pt x="1708" y="0"/>
                  <a:pt x="1668" y="0"/>
                </a:cubicBezTo>
                <a:lnTo>
                  <a:pt x="264" y="0"/>
                </a:lnTo>
                <a:close/>
                <a:moveTo>
                  <a:pt x="698" y="1254"/>
                </a:moveTo>
                <a:cubicBezTo>
                  <a:pt x="698" y="1254"/>
                  <a:pt x="698" y="1254"/>
                  <a:pt x="698" y="1254"/>
                </a:cubicBezTo>
                <a:cubicBezTo>
                  <a:pt x="726" y="1282"/>
                  <a:pt x="772" y="1282"/>
                  <a:pt x="801" y="1254"/>
                </a:cubicBezTo>
                <a:cubicBezTo>
                  <a:pt x="1184" y="870"/>
                  <a:pt x="1184" y="870"/>
                  <a:pt x="1184" y="870"/>
                </a:cubicBezTo>
                <a:cubicBezTo>
                  <a:pt x="801" y="486"/>
                  <a:pt x="801" y="486"/>
                  <a:pt x="801" y="486"/>
                </a:cubicBezTo>
                <a:cubicBezTo>
                  <a:pt x="772" y="458"/>
                  <a:pt x="726" y="458"/>
                  <a:pt x="698" y="486"/>
                </a:cubicBezTo>
                <a:cubicBezTo>
                  <a:pt x="698" y="486"/>
                  <a:pt x="698" y="486"/>
                  <a:pt x="698" y="486"/>
                </a:cubicBezTo>
                <a:cubicBezTo>
                  <a:pt x="670" y="514"/>
                  <a:pt x="670" y="560"/>
                  <a:pt x="698" y="589"/>
                </a:cubicBezTo>
                <a:cubicBezTo>
                  <a:pt x="907" y="797"/>
                  <a:pt x="907" y="797"/>
                  <a:pt x="907" y="797"/>
                </a:cubicBezTo>
                <a:cubicBezTo>
                  <a:pt x="72" y="797"/>
                  <a:pt x="72" y="797"/>
                  <a:pt x="72" y="797"/>
                </a:cubicBezTo>
                <a:cubicBezTo>
                  <a:pt x="32" y="797"/>
                  <a:pt x="0" y="830"/>
                  <a:pt x="0" y="870"/>
                </a:cubicBezTo>
                <a:cubicBezTo>
                  <a:pt x="0" y="870"/>
                  <a:pt x="0" y="870"/>
                  <a:pt x="0" y="870"/>
                </a:cubicBezTo>
                <a:cubicBezTo>
                  <a:pt x="0" y="910"/>
                  <a:pt x="32" y="943"/>
                  <a:pt x="72" y="943"/>
                </a:cubicBezTo>
                <a:cubicBezTo>
                  <a:pt x="907" y="943"/>
                  <a:pt x="907" y="943"/>
                  <a:pt x="907" y="943"/>
                </a:cubicBezTo>
                <a:cubicBezTo>
                  <a:pt x="698" y="1151"/>
                  <a:pt x="698" y="1151"/>
                  <a:pt x="698" y="1151"/>
                </a:cubicBezTo>
                <a:cubicBezTo>
                  <a:pt x="670" y="1180"/>
                  <a:pt x="670" y="1226"/>
                  <a:pt x="698" y="1254"/>
                </a:cubicBezTo>
                <a:close/>
              </a:path>
            </a:pathLst>
          </a:custGeom>
          <a:solidFill>
            <a:srgbClr val="FF8200"/>
          </a:solidFill>
          <a:ln w="6350">
            <a:solidFill>
              <a:srgbClr val="FF8200"/>
            </a:solidFill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defTabSz="342900">
              <a:defRPr/>
            </a:pPr>
            <a:endParaRPr lang="en-US" sz="1013" kern="0">
              <a:solidFill>
                <a:prstClr val="black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823207" y="3497354"/>
            <a:ext cx="499994" cy="476597"/>
            <a:chOff x="2730501" y="2830513"/>
            <a:chExt cx="915988" cy="873125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40" name="Freeform 41"/>
            <p:cNvSpPr>
              <a:spLocks/>
            </p:cNvSpPr>
            <p:nvPr/>
          </p:nvSpPr>
          <p:spPr bwMode="auto">
            <a:xfrm>
              <a:off x="2847976" y="3468688"/>
              <a:ext cx="82550" cy="82550"/>
            </a:xfrm>
            <a:custGeom>
              <a:avLst/>
              <a:gdLst>
                <a:gd name="T0" fmla="*/ 130 w 224"/>
                <a:gd name="T1" fmla="*/ 10 h 223"/>
                <a:gd name="T2" fmla="*/ 10 w 224"/>
                <a:gd name="T3" fmla="*/ 94 h 223"/>
                <a:gd name="T4" fmla="*/ 94 w 224"/>
                <a:gd name="T5" fmla="*/ 213 h 223"/>
                <a:gd name="T6" fmla="*/ 214 w 224"/>
                <a:gd name="T7" fmla="*/ 130 h 223"/>
                <a:gd name="T8" fmla="*/ 130 w 224"/>
                <a:gd name="T9" fmla="*/ 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23">
                  <a:moveTo>
                    <a:pt x="130" y="10"/>
                  </a:moveTo>
                  <a:cubicBezTo>
                    <a:pt x="74" y="0"/>
                    <a:pt x="20" y="37"/>
                    <a:pt x="10" y="94"/>
                  </a:cubicBezTo>
                  <a:cubicBezTo>
                    <a:pt x="0" y="150"/>
                    <a:pt x="38" y="203"/>
                    <a:pt x="94" y="213"/>
                  </a:cubicBezTo>
                  <a:cubicBezTo>
                    <a:pt x="151" y="223"/>
                    <a:pt x="204" y="186"/>
                    <a:pt x="214" y="130"/>
                  </a:cubicBezTo>
                  <a:cubicBezTo>
                    <a:pt x="224" y="73"/>
                    <a:pt x="187" y="19"/>
                    <a:pt x="130" y="10"/>
                  </a:cubicBez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prstClr val="black"/>
                </a:solidFill>
              </a:endParaRPr>
            </a:p>
          </p:txBody>
        </p:sp>
        <p:sp>
          <p:nvSpPr>
            <p:cNvPr id="41" name="Freeform 42"/>
            <p:cNvSpPr>
              <a:spLocks noEditPoints="1"/>
            </p:cNvSpPr>
            <p:nvPr/>
          </p:nvSpPr>
          <p:spPr bwMode="auto">
            <a:xfrm>
              <a:off x="2730501" y="2830513"/>
              <a:ext cx="404813" cy="873125"/>
            </a:xfrm>
            <a:custGeom>
              <a:avLst/>
              <a:gdLst>
                <a:gd name="T0" fmla="*/ 1048 w 1100"/>
                <a:gd name="T1" fmla="*/ 111 h 2376"/>
                <a:gd name="T2" fmla="*/ 450 w 1100"/>
                <a:gd name="T3" fmla="*/ 6 h 2376"/>
                <a:gd name="T4" fmla="*/ 384 w 1100"/>
                <a:gd name="T5" fmla="*/ 52 h 2376"/>
                <a:gd name="T6" fmla="*/ 5 w 1100"/>
                <a:gd name="T7" fmla="*/ 2198 h 2376"/>
                <a:gd name="T8" fmla="*/ 52 w 1100"/>
                <a:gd name="T9" fmla="*/ 2265 h 2376"/>
                <a:gd name="T10" fmla="*/ 650 w 1100"/>
                <a:gd name="T11" fmla="*/ 2370 h 2376"/>
                <a:gd name="T12" fmla="*/ 716 w 1100"/>
                <a:gd name="T13" fmla="*/ 2323 h 2376"/>
                <a:gd name="T14" fmla="*/ 1094 w 1100"/>
                <a:gd name="T15" fmla="*/ 178 h 2376"/>
                <a:gd name="T16" fmla="*/ 1048 w 1100"/>
                <a:gd name="T17" fmla="*/ 111 h 2376"/>
                <a:gd name="T18" fmla="*/ 655 w 1100"/>
                <a:gd name="T19" fmla="*/ 1888 h 2376"/>
                <a:gd name="T20" fmla="*/ 394 w 1100"/>
                <a:gd name="T21" fmla="*/ 2070 h 2376"/>
                <a:gd name="T22" fmla="*/ 211 w 1100"/>
                <a:gd name="T23" fmla="*/ 1809 h 2376"/>
                <a:gd name="T24" fmla="*/ 472 w 1100"/>
                <a:gd name="T25" fmla="*/ 1626 h 2376"/>
                <a:gd name="T26" fmla="*/ 655 w 1100"/>
                <a:gd name="T27" fmla="*/ 1888 h 2376"/>
                <a:gd name="T28" fmla="*/ 750 w 1100"/>
                <a:gd name="T29" fmla="*/ 1294 h 2376"/>
                <a:gd name="T30" fmla="*/ 683 w 1100"/>
                <a:gd name="T31" fmla="*/ 1340 h 2376"/>
                <a:gd name="T32" fmla="*/ 372 w 1100"/>
                <a:gd name="T33" fmla="*/ 1285 h 2376"/>
                <a:gd name="T34" fmla="*/ 326 w 1100"/>
                <a:gd name="T35" fmla="*/ 1219 h 2376"/>
                <a:gd name="T36" fmla="*/ 467 w 1100"/>
                <a:gd name="T37" fmla="*/ 421 h 2376"/>
                <a:gd name="T38" fmla="*/ 533 w 1100"/>
                <a:gd name="T39" fmla="*/ 374 h 2376"/>
                <a:gd name="T40" fmla="*/ 587 w 1100"/>
                <a:gd name="T41" fmla="*/ 384 h 2376"/>
                <a:gd name="T42" fmla="*/ 671 w 1100"/>
                <a:gd name="T43" fmla="*/ 502 h 2376"/>
                <a:gd name="T44" fmla="*/ 790 w 1100"/>
                <a:gd name="T45" fmla="*/ 420 h 2376"/>
                <a:gd name="T46" fmla="*/ 844 w 1100"/>
                <a:gd name="T47" fmla="*/ 429 h 2376"/>
                <a:gd name="T48" fmla="*/ 890 w 1100"/>
                <a:gd name="T49" fmla="*/ 495 h 2376"/>
                <a:gd name="T50" fmla="*/ 750 w 1100"/>
                <a:gd name="T51" fmla="*/ 1294 h 2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0" h="2376">
                  <a:moveTo>
                    <a:pt x="1048" y="111"/>
                  </a:moveTo>
                  <a:cubicBezTo>
                    <a:pt x="450" y="6"/>
                    <a:pt x="450" y="6"/>
                    <a:pt x="450" y="6"/>
                  </a:cubicBezTo>
                  <a:cubicBezTo>
                    <a:pt x="419" y="0"/>
                    <a:pt x="389" y="21"/>
                    <a:pt x="384" y="52"/>
                  </a:cubicBezTo>
                  <a:cubicBezTo>
                    <a:pt x="5" y="2198"/>
                    <a:pt x="5" y="2198"/>
                    <a:pt x="5" y="2198"/>
                  </a:cubicBezTo>
                  <a:cubicBezTo>
                    <a:pt x="0" y="2229"/>
                    <a:pt x="21" y="2259"/>
                    <a:pt x="52" y="2265"/>
                  </a:cubicBezTo>
                  <a:cubicBezTo>
                    <a:pt x="650" y="2370"/>
                    <a:pt x="650" y="2370"/>
                    <a:pt x="650" y="2370"/>
                  </a:cubicBezTo>
                  <a:cubicBezTo>
                    <a:pt x="681" y="2376"/>
                    <a:pt x="710" y="2355"/>
                    <a:pt x="716" y="2323"/>
                  </a:cubicBezTo>
                  <a:cubicBezTo>
                    <a:pt x="1094" y="178"/>
                    <a:pt x="1094" y="178"/>
                    <a:pt x="1094" y="178"/>
                  </a:cubicBezTo>
                  <a:cubicBezTo>
                    <a:pt x="1100" y="146"/>
                    <a:pt x="1079" y="117"/>
                    <a:pt x="1048" y="111"/>
                  </a:cubicBezTo>
                  <a:close/>
                  <a:moveTo>
                    <a:pt x="655" y="1888"/>
                  </a:moveTo>
                  <a:cubicBezTo>
                    <a:pt x="634" y="2010"/>
                    <a:pt x="517" y="2092"/>
                    <a:pt x="394" y="2070"/>
                  </a:cubicBezTo>
                  <a:cubicBezTo>
                    <a:pt x="271" y="2049"/>
                    <a:pt x="190" y="1932"/>
                    <a:pt x="211" y="1809"/>
                  </a:cubicBezTo>
                  <a:cubicBezTo>
                    <a:pt x="233" y="1687"/>
                    <a:pt x="350" y="1605"/>
                    <a:pt x="472" y="1626"/>
                  </a:cubicBezTo>
                  <a:cubicBezTo>
                    <a:pt x="595" y="1648"/>
                    <a:pt x="677" y="1765"/>
                    <a:pt x="655" y="1888"/>
                  </a:cubicBezTo>
                  <a:close/>
                  <a:moveTo>
                    <a:pt x="750" y="1294"/>
                  </a:moveTo>
                  <a:cubicBezTo>
                    <a:pt x="744" y="1325"/>
                    <a:pt x="714" y="1346"/>
                    <a:pt x="683" y="1340"/>
                  </a:cubicBezTo>
                  <a:cubicBezTo>
                    <a:pt x="372" y="1285"/>
                    <a:pt x="372" y="1285"/>
                    <a:pt x="372" y="1285"/>
                  </a:cubicBezTo>
                  <a:cubicBezTo>
                    <a:pt x="341" y="1280"/>
                    <a:pt x="320" y="1250"/>
                    <a:pt x="326" y="1219"/>
                  </a:cubicBezTo>
                  <a:cubicBezTo>
                    <a:pt x="467" y="421"/>
                    <a:pt x="467" y="421"/>
                    <a:pt x="467" y="421"/>
                  </a:cubicBezTo>
                  <a:cubicBezTo>
                    <a:pt x="472" y="390"/>
                    <a:pt x="502" y="369"/>
                    <a:pt x="533" y="374"/>
                  </a:cubicBezTo>
                  <a:cubicBezTo>
                    <a:pt x="587" y="384"/>
                    <a:pt x="587" y="384"/>
                    <a:pt x="587" y="384"/>
                  </a:cubicBezTo>
                  <a:cubicBezTo>
                    <a:pt x="578" y="440"/>
                    <a:pt x="615" y="493"/>
                    <a:pt x="671" y="502"/>
                  </a:cubicBezTo>
                  <a:cubicBezTo>
                    <a:pt x="726" y="512"/>
                    <a:pt x="780" y="475"/>
                    <a:pt x="790" y="420"/>
                  </a:cubicBezTo>
                  <a:cubicBezTo>
                    <a:pt x="844" y="429"/>
                    <a:pt x="844" y="429"/>
                    <a:pt x="844" y="429"/>
                  </a:cubicBezTo>
                  <a:cubicBezTo>
                    <a:pt x="875" y="435"/>
                    <a:pt x="896" y="464"/>
                    <a:pt x="890" y="495"/>
                  </a:cubicBezTo>
                  <a:lnTo>
                    <a:pt x="750" y="1294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prstClr val="black"/>
                </a:solidFill>
              </a:endParaRPr>
            </a:p>
          </p:txBody>
        </p:sp>
        <p:sp>
          <p:nvSpPr>
            <p:cNvPr id="42" name="Oval 43"/>
            <p:cNvSpPr>
              <a:spLocks noChangeArrowheads="1"/>
            </p:cNvSpPr>
            <p:nvPr/>
          </p:nvSpPr>
          <p:spPr bwMode="auto">
            <a:xfrm>
              <a:off x="3475038" y="348932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44"/>
            <p:cNvSpPr>
              <a:spLocks noEditPoints="1"/>
            </p:cNvSpPr>
            <p:nvPr/>
          </p:nvSpPr>
          <p:spPr bwMode="auto">
            <a:xfrm>
              <a:off x="3381376" y="2859088"/>
              <a:ext cx="265113" cy="842963"/>
            </a:xfrm>
            <a:custGeom>
              <a:avLst/>
              <a:gdLst>
                <a:gd name="T0" fmla="*/ 664 w 722"/>
                <a:gd name="T1" fmla="*/ 0 h 2294"/>
                <a:gd name="T2" fmla="*/ 57 w 722"/>
                <a:gd name="T3" fmla="*/ 0 h 2294"/>
                <a:gd name="T4" fmla="*/ 0 w 722"/>
                <a:gd name="T5" fmla="*/ 57 h 2294"/>
                <a:gd name="T6" fmla="*/ 0 w 722"/>
                <a:gd name="T7" fmla="*/ 2237 h 2294"/>
                <a:gd name="T8" fmla="*/ 57 w 722"/>
                <a:gd name="T9" fmla="*/ 2294 h 2294"/>
                <a:gd name="T10" fmla="*/ 664 w 722"/>
                <a:gd name="T11" fmla="*/ 2294 h 2294"/>
                <a:gd name="T12" fmla="*/ 722 w 722"/>
                <a:gd name="T13" fmla="*/ 2237 h 2294"/>
                <a:gd name="T14" fmla="*/ 722 w 722"/>
                <a:gd name="T15" fmla="*/ 57 h 2294"/>
                <a:gd name="T16" fmla="*/ 664 w 722"/>
                <a:gd name="T17" fmla="*/ 0 h 2294"/>
                <a:gd name="T18" fmla="*/ 146 w 722"/>
                <a:gd name="T19" fmla="*/ 406 h 2294"/>
                <a:gd name="T20" fmla="*/ 203 w 722"/>
                <a:gd name="T21" fmla="*/ 349 h 2294"/>
                <a:gd name="T22" fmla="*/ 258 w 722"/>
                <a:gd name="T23" fmla="*/ 349 h 2294"/>
                <a:gd name="T24" fmla="*/ 361 w 722"/>
                <a:gd name="T25" fmla="*/ 451 h 2294"/>
                <a:gd name="T26" fmla="*/ 464 w 722"/>
                <a:gd name="T27" fmla="*/ 349 h 2294"/>
                <a:gd name="T28" fmla="*/ 519 w 722"/>
                <a:gd name="T29" fmla="*/ 349 h 2294"/>
                <a:gd name="T30" fmla="*/ 576 w 722"/>
                <a:gd name="T31" fmla="*/ 406 h 2294"/>
                <a:gd name="T32" fmla="*/ 576 w 722"/>
                <a:gd name="T33" fmla="*/ 1217 h 2294"/>
                <a:gd name="T34" fmla="*/ 519 w 722"/>
                <a:gd name="T35" fmla="*/ 1274 h 2294"/>
                <a:gd name="T36" fmla="*/ 203 w 722"/>
                <a:gd name="T37" fmla="*/ 1274 h 2294"/>
                <a:gd name="T38" fmla="*/ 146 w 722"/>
                <a:gd name="T39" fmla="*/ 1217 h 2294"/>
                <a:gd name="T40" fmla="*/ 146 w 722"/>
                <a:gd name="T41" fmla="*/ 406 h 2294"/>
                <a:gd name="T42" fmla="*/ 361 w 722"/>
                <a:gd name="T43" fmla="*/ 2043 h 2294"/>
                <a:gd name="T44" fmla="*/ 135 w 722"/>
                <a:gd name="T45" fmla="*/ 1818 h 2294"/>
                <a:gd name="T46" fmla="*/ 361 w 722"/>
                <a:gd name="T47" fmla="*/ 1592 h 2294"/>
                <a:gd name="T48" fmla="*/ 586 w 722"/>
                <a:gd name="T49" fmla="*/ 1818 h 2294"/>
                <a:gd name="T50" fmla="*/ 361 w 722"/>
                <a:gd name="T51" fmla="*/ 2043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2" h="2294">
                  <a:moveTo>
                    <a:pt x="664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2237"/>
                    <a:pt x="0" y="2237"/>
                    <a:pt x="0" y="2237"/>
                  </a:cubicBezTo>
                  <a:cubicBezTo>
                    <a:pt x="0" y="2268"/>
                    <a:pt x="26" y="2294"/>
                    <a:pt x="57" y="2294"/>
                  </a:cubicBezTo>
                  <a:cubicBezTo>
                    <a:pt x="664" y="2294"/>
                    <a:pt x="664" y="2294"/>
                    <a:pt x="664" y="2294"/>
                  </a:cubicBezTo>
                  <a:cubicBezTo>
                    <a:pt x="696" y="2294"/>
                    <a:pt x="722" y="2268"/>
                    <a:pt x="722" y="2237"/>
                  </a:cubicBezTo>
                  <a:cubicBezTo>
                    <a:pt x="722" y="57"/>
                    <a:pt x="722" y="57"/>
                    <a:pt x="722" y="57"/>
                  </a:cubicBezTo>
                  <a:cubicBezTo>
                    <a:pt x="722" y="26"/>
                    <a:pt x="696" y="0"/>
                    <a:pt x="664" y="0"/>
                  </a:cubicBezTo>
                  <a:close/>
                  <a:moveTo>
                    <a:pt x="146" y="406"/>
                  </a:moveTo>
                  <a:cubicBezTo>
                    <a:pt x="146" y="374"/>
                    <a:pt x="172" y="349"/>
                    <a:pt x="203" y="349"/>
                  </a:cubicBezTo>
                  <a:cubicBezTo>
                    <a:pt x="258" y="349"/>
                    <a:pt x="258" y="349"/>
                    <a:pt x="258" y="349"/>
                  </a:cubicBezTo>
                  <a:cubicBezTo>
                    <a:pt x="258" y="405"/>
                    <a:pt x="304" y="451"/>
                    <a:pt x="361" y="451"/>
                  </a:cubicBezTo>
                  <a:cubicBezTo>
                    <a:pt x="418" y="451"/>
                    <a:pt x="464" y="405"/>
                    <a:pt x="464" y="349"/>
                  </a:cubicBezTo>
                  <a:cubicBezTo>
                    <a:pt x="519" y="349"/>
                    <a:pt x="519" y="349"/>
                    <a:pt x="519" y="349"/>
                  </a:cubicBezTo>
                  <a:cubicBezTo>
                    <a:pt x="550" y="349"/>
                    <a:pt x="576" y="374"/>
                    <a:pt x="576" y="406"/>
                  </a:cubicBezTo>
                  <a:cubicBezTo>
                    <a:pt x="576" y="1217"/>
                    <a:pt x="576" y="1217"/>
                    <a:pt x="576" y="1217"/>
                  </a:cubicBezTo>
                  <a:cubicBezTo>
                    <a:pt x="576" y="1248"/>
                    <a:pt x="550" y="1274"/>
                    <a:pt x="519" y="1274"/>
                  </a:cubicBezTo>
                  <a:cubicBezTo>
                    <a:pt x="203" y="1274"/>
                    <a:pt x="203" y="1274"/>
                    <a:pt x="203" y="1274"/>
                  </a:cubicBezTo>
                  <a:cubicBezTo>
                    <a:pt x="172" y="1274"/>
                    <a:pt x="146" y="1248"/>
                    <a:pt x="146" y="1217"/>
                  </a:cubicBezTo>
                  <a:lnTo>
                    <a:pt x="146" y="406"/>
                  </a:lnTo>
                  <a:close/>
                  <a:moveTo>
                    <a:pt x="361" y="2043"/>
                  </a:moveTo>
                  <a:cubicBezTo>
                    <a:pt x="236" y="2043"/>
                    <a:pt x="135" y="1942"/>
                    <a:pt x="135" y="1818"/>
                  </a:cubicBezTo>
                  <a:cubicBezTo>
                    <a:pt x="135" y="1693"/>
                    <a:pt x="236" y="1592"/>
                    <a:pt x="361" y="1592"/>
                  </a:cubicBezTo>
                  <a:cubicBezTo>
                    <a:pt x="485" y="1592"/>
                    <a:pt x="586" y="1693"/>
                    <a:pt x="586" y="1818"/>
                  </a:cubicBezTo>
                  <a:cubicBezTo>
                    <a:pt x="586" y="1942"/>
                    <a:pt x="485" y="2043"/>
                    <a:pt x="361" y="20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prstClr val="black"/>
                </a:solidFill>
              </a:endParaRPr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>
              <a:off x="3214688" y="3489325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3121026" y="2859088"/>
              <a:ext cx="265113" cy="842963"/>
            </a:xfrm>
            <a:custGeom>
              <a:avLst/>
              <a:gdLst>
                <a:gd name="T0" fmla="*/ 664 w 722"/>
                <a:gd name="T1" fmla="*/ 0 h 2294"/>
                <a:gd name="T2" fmla="*/ 57 w 722"/>
                <a:gd name="T3" fmla="*/ 0 h 2294"/>
                <a:gd name="T4" fmla="*/ 0 w 722"/>
                <a:gd name="T5" fmla="*/ 57 h 2294"/>
                <a:gd name="T6" fmla="*/ 0 w 722"/>
                <a:gd name="T7" fmla="*/ 2237 h 2294"/>
                <a:gd name="T8" fmla="*/ 57 w 722"/>
                <a:gd name="T9" fmla="*/ 2294 h 2294"/>
                <a:gd name="T10" fmla="*/ 664 w 722"/>
                <a:gd name="T11" fmla="*/ 2294 h 2294"/>
                <a:gd name="T12" fmla="*/ 722 w 722"/>
                <a:gd name="T13" fmla="*/ 2237 h 2294"/>
                <a:gd name="T14" fmla="*/ 722 w 722"/>
                <a:gd name="T15" fmla="*/ 57 h 2294"/>
                <a:gd name="T16" fmla="*/ 664 w 722"/>
                <a:gd name="T17" fmla="*/ 0 h 2294"/>
                <a:gd name="T18" fmla="*/ 146 w 722"/>
                <a:gd name="T19" fmla="*/ 406 h 2294"/>
                <a:gd name="T20" fmla="*/ 203 w 722"/>
                <a:gd name="T21" fmla="*/ 349 h 2294"/>
                <a:gd name="T22" fmla="*/ 258 w 722"/>
                <a:gd name="T23" fmla="*/ 349 h 2294"/>
                <a:gd name="T24" fmla="*/ 361 w 722"/>
                <a:gd name="T25" fmla="*/ 451 h 2294"/>
                <a:gd name="T26" fmla="*/ 464 w 722"/>
                <a:gd name="T27" fmla="*/ 349 h 2294"/>
                <a:gd name="T28" fmla="*/ 519 w 722"/>
                <a:gd name="T29" fmla="*/ 349 h 2294"/>
                <a:gd name="T30" fmla="*/ 576 w 722"/>
                <a:gd name="T31" fmla="*/ 406 h 2294"/>
                <a:gd name="T32" fmla="*/ 576 w 722"/>
                <a:gd name="T33" fmla="*/ 1217 h 2294"/>
                <a:gd name="T34" fmla="*/ 519 w 722"/>
                <a:gd name="T35" fmla="*/ 1274 h 2294"/>
                <a:gd name="T36" fmla="*/ 203 w 722"/>
                <a:gd name="T37" fmla="*/ 1274 h 2294"/>
                <a:gd name="T38" fmla="*/ 146 w 722"/>
                <a:gd name="T39" fmla="*/ 1217 h 2294"/>
                <a:gd name="T40" fmla="*/ 146 w 722"/>
                <a:gd name="T41" fmla="*/ 406 h 2294"/>
                <a:gd name="T42" fmla="*/ 361 w 722"/>
                <a:gd name="T43" fmla="*/ 2043 h 2294"/>
                <a:gd name="T44" fmla="*/ 135 w 722"/>
                <a:gd name="T45" fmla="*/ 1818 h 2294"/>
                <a:gd name="T46" fmla="*/ 361 w 722"/>
                <a:gd name="T47" fmla="*/ 1592 h 2294"/>
                <a:gd name="T48" fmla="*/ 586 w 722"/>
                <a:gd name="T49" fmla="*/ 1818 h 2294"/>
                <a:gd name="T50" fmla="*/ 361 w 722"/>
                <a:gd name="T51" fmla="*/ 2043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2" h="2294">
                  <a:moveTo>
                    <a:pt x="664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2237"/>
                    <a:pt x="0" y="2237"/>
                    <a:pt x="0" y="2237"/>
                  </a:cubicBezTo>
                  <a:cubicBezTo>
                    <a:pt x="0" y="2268"/>
                    <a:pt x="26" y="2294"/>
                    <a:pt x="57" y="2294"/>
                  </a:cubicBezTo>
                  <a:cubicBezTo>
                    <a:pt x="664" y="2294"/>
                    <a:pt x="664" y="2294"/>
                    <a:pt x="664" y="2294"/>
                  </a:cubicBezTo>
                  <a:cubicBezTo>
                    <a:pt x="696" y="2294"/>
                    <a:pt x="722" y="2268"/>
                    <a:pt x="722" y="2237"/>
                  </a:cubicBezTo>
                  <a:cubicBezTo>
                    <a:pt x="722" y="57"/>
                    <a:pt x="722" y="57"/>
                    <a:pt x="722" y="57"/>
                  </a:cubicBezTo>
                  <a:cubicBezTo>
                    <a:pt x="722" y="26"/>
                    <a:pt x="696" y="0"/>
                    <a:pt x="664" y="0"/>
                  </a:cubicBezTo>
                  <a:close/>
                  <a:moveTo>
                    <a:pt x="146" y="406"/>
                  </a:moveTo>
                  <a:cubicBezTo>
                    <a:pt x="146" y="374"/>
                    <a:pt x="171" y="349"/>
                    <a:pt x="203" y="349"/>
                  </a:cubicBezTo>
                  <a:cubicBezTo>
                    <a:pt x="258" y="349"/>
                    <a:pt x="258" y="349"/>
                    <a:pt x="258" y="349"/>
                  </a:cubicBezTo>
                  <a:cubicBezTo>
                    <a:pt x="258" y="405"/>
                    <a:pt x="304" y="451"/>
                    <a:pt x="361" y="451"/>
                  </a:cubicBezTo>
                  <a:cubicBezTo>
                    <a:pt x="417" y="451"/>
                    <a:pt x="463" y="405"/>
                    <a:pt x="464" y="349"/>
                  </a:cubicBezTo>
                  <a:cubicBezTo>
                    <a:pt x="519" y="349"/>
                    <a:pt x="519" y="349"/>
                    <a:pt x="519" y="349"/>
                  </a:cubicBezTo>
                  <a:cubicBezTo>
                    <a:pt x="550" y="349"/>
                    <a:pt x="576" y="374"/>
                    <a:pt x="576" y="406"/>
                  </a:cubicBezTo>
                  <a:cubicBezTo>
                    <a:pt x="576" y="1217"/>
                    <a:pt x="576" y="1217"/>
                    <a:pt x="576" y="1217"/>
                  </a:cubicBezTo>
                  <a:cubicBezTo>
                    <a:pt x="576" y="1248"/>
                    <a:pt x="550" y="1274"/>
                    <a:pt x="519" y="1274"/>
                  </a:cubicBezTo>
                  <a:cubicBezTo>
                    <a:pt x="203" y="1274"/>
                    <a:pt x="203" y="1274"/>
                    <a:pt x="203" y="1274"/>
                  </a:cubicBezTo>
                  <a:cubicBezTo>
                    <a:pt x="171" y="1274"/>
                    <a:pt x="146" y="1248"/>
                    <a:pt x="146" y="1217"/>
                  </a:cubicBezTo>
                  <a:lnTo>
                    <a:pt x="146" y="406"/>
                  </a:lnTo>
                  <a:close/>
                  <a:moveTo>
                    <a:pt x="361" y="2043"/>
                  </a:moveTo>
                  <a:cubicBezTo>
                    <a:pt x="236" y="2043"/>
                    <a:pt x="135" y="1942"/>
                    <a:pt x="135" y="1818"/>
                  </a:cubicBezTo>
                  <a:cubicBezTo>
                    <a:pt x="135" y="1693"/>
                    <a:pt x="236" y="1592"/>
                    <a:pt x="361" y="1592"/>
                  </a:cubicBezTo>
                  <a:cubicBezTo>
                    <a:pt x="485" y="1592"/>
                    <a:pt x="586" y="1693"/>
                    <a:pt x="586" y="1818"/>
                  </a:cubicBezTo>
                  <a:cubicBezTo>
                    <a:pt x="586" y="1942"/>
                    <a:pt x="485" y="2043"/>
                    <a:pt x="361" y="20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Group 92"/>
          <p:cNvGrpSpPr>
            <a:grpSpLocks noChangeAspect="1"/>
          </p:cNvGrpSpPr>
          <p:nvPr/>
        </p:nvGrpSpPr>
        <p:grpSpPr bwMode="auto">
          <a:xfrm>
            <a:off x="7119391" y="2560671"/>
            <a:ext cx="685800" cy="456009"/>
            <a:chOff x="2771" y="-764"/>
            <a:chExt cx="576" cy="383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47" name="Freeform 93"/>
            <p:cNvSpPr>
              <a:spLocks noEditPoints="1"/>
            </p:cNvSpPr>
            <p:nvPr/>
          </p:nvSpPr>
          <p:spPr bwMode="auto">
            <a:xfrm>
              <a:off x="2771" y="-764"/>
              <a:ext cx="576" cy="383"/>
            </a:xfrm>
            <a:custGeom>
              <a:avLst/>
              <a:gdLst>
                <a:gd name="T0" fmla="*/ 2598 w 2658"/>
                <a:gd name="T1" fmla="*/ 1478 h 1764"/>
                <a:gd name="T2" fmla="*/ 2418 w 2658"/>
                <a:gd name="T3" fmla="*/ 1375 h 1764"/>
                <a:gd name="T4" fmla="*/ 2418 w 2658"/>
                <a:gd name="T5" fmla="*/ 126 h 1764"/>
                <a:gd name="T6" fmla="*/ 2292 w 2658"/>
                <a:gd name="T7" fmla="*/ 0 h 1764"/>
                <a:gd name="T8" fmla="*/ 365 w 2658"/>
                <a:gd name="T9" fmla="*/ 0 h 1764"/>
                <a:gd name="T10" fmla="*/ 239 w 2658"/>
                <a:gd name="T11" fmla="*/ 126 h 1764"/>
                <a:gd name="T12" fmla="*/ 239 w 2658"/>
                <a:gd name="T13" fmla="*/ 1376 h 1764"/>
                <a:gd name="T14" fmla="*/ 60 w 2658"/>
                <a:gd name="T15" fmla="*/ 1478 h 1764"/>
                <a:gd name="T16" fmla="*/ 0 w 2658"/>
                <a:gd name="T17" fmla="*/ 1544 h 1764"/>
                <a:gd name="T18" fmla="*/ 0 w 2658"/>
                <a:gd name="T19" fmla="*/ 1615 h 1764"/>
                <a:gd name="T20" fmla="*/ 149 w 2658"/>
                <a:gd name="T21" fmla="*/ 1764 h 1764"/>
                <a:gd name="T22" fmla="*/ 2509 w 2658"/>
                <a:gd name="T23" fmla="*/ 1764 h 1764"/>
                <a:gd name="T24" fmla="*/ 2658 w 2658"/>
                <a:gd name="T25" fmla="*/ 1615 h 1764"/>
                <a:gd name="T26" fmla="*/ 2658 w 2658"/>
                <a:gd name="T27" fmla="*/ 1544 h 1764"/>
                <a:gd name="T28" fmla="*/ 2598 w 2658"/>
                <a:gd name="T29" fmla="*/ 1478 h 1764"/>
                <a:gd name="T30" fmla="*/ 2249 w 2658"/>
                <a:gd name="T31" fmla="*/ 160 h 1764"/>
                <a:gd name="T32" fmla="*/ 2249 w 2658"/>
                <a:gd name="T33" fmla="*/ 1372 h 1764"/>
                <a:gd name="T34" fmla="*/ 408 w 2658"/>
                <a:gd name="T35" fmla="*/ 1372 h 1764"/>
                <a:gd name="T36" fmla="*/ 408 w 2658"/>
                <a:gd name="T37" fmla="*/ 160 h 1764"/>
                <a:gd name="T38" fmla="*/ 2249 w 2658"/>
                <a:gd name="T39" fmla="*/ 160 h 1764"/>
                <a:gd name="T40" fmla="*/ 1488 w 2658"/>
                <a:gd name="T41" fmla="*/ 1656 h 1764"/>
                <a:gd name="T42" fmla="*/ 1168 w 2658"/>
                <a:gd name="T43" fmla="*/ 1656 h 1764"/>
                <a:gd name="T44" fmla="*/ 1077 w 2658"/>
                <a:gd name="T45" fmla="*/ 1564 h 1764"/>
                <a:gd name="T46" fmla="*/ 1580 w 2658"/>
                <a:gd name="T47" fmla="*/ 1564 h 1764"/>
                <a:gd name="T48" fmla="*/ 1488 w 2658"/>
                <a:gd name="T49" fmla="*/ 1656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58" h="1764">
                  <a:moveTo>
                    <a:pt x="2598" y="1478"/>
                  </a:moveTo>
                  <a:cubicBezTo>
                    <a:pt x="2566" y="1458"/>
                    <a:pt x="2444" y="1390"/>
                    <a:pt x="2418" y="1375"/>
                  </a:cubicBezTo>
                  <a:cubicBezTo>
                    <a:pt x="2418" y="126"/>
                    <a:pt x="2418" y="126"/>
                    <a:pt x="2418" y="126"/>
                  </a:cubicBezTo>
                  <a:cubicBezTo>
                    <a:pt x="2418" y="57"/>
                    <a:pt x="2361" y="0"/>
                    <a:pt x="2292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296" y="0"/>
                    <a:pt x="239" y="57"/>
                    <a:pt x="239" y="126"/>
                  </a:cubicBezTo>
                  <a:cubicBezTo>
                    <a:pt x="239" y="1376"/>
                    <a:pt x="239" y="1376"/>
                    <a:pt x="239" y="1376"/>
                  </a:cubicBezTo>
                  <a:cubicBezTo>
                    <a:pt x="210" y="1392"/>
                    <a:pt x="91" y="1459"/>
                    <a:pt x="60" y="1478"/>
                  </a:cubicBezTo>
                  <a:cubicBezTo>
                    <a:pt x="20" y="1502"/>
                    <a:pt x="0" y="1511"/>
                    <a:pt x="0" y="1544"/>
                  </a:cubicBezTo>
                  <a:cubicBezTo>
                    <a:pt x="0" y="1615"/>
                    <a:pt x="0" y="1615"/>
                    <a:pt x="0" y="1615"/>
                  </a:cubicBezTo>
                  <a:cubicBezTo>
                    <a:pt x="0" y="1697"/>
                    <a:pt x="67" y="1764"/>
                    <a:pt x="149" y="1764"/>
                  </a:cubicBezTo>
                  <a:cubicBezTo>
                    <a:pt x="2509" y="1764"/>
                    <a:pt x="2509" y="1764"/>
                    <a:pt x="2509" y="1764"/>
                  </a:cubicBezTo>
                  <a:cubicBezTo>
                    <a:pt x="2591" y="1764"/>
                    <a:pt x="2658" y="1697"/>
                    <a:pt x="2658" y="1615"/>
                  </a:cubicBezTo>
                  <a:cubicBezTo>
                    <a:pt x="2658" y="1544"/>
                    <a:pt x="2658" y="1544"/>
                    <a:pt x="2658" y="1544"/>
                  </a:cubicBezTo>
                  <a:cubicBezTo>
                    <a:pt x="2658" y="1511"/>
                    <a:pt x="2638" y="1502"/>
                    <a:pt x="2598" y="1478"/>
                  </a:cubicBezTo>
                  <a:close/>
                  <a:moveTo>
                    <a:pt x="2249" y="160"/>
                  </a:moveTo>
                  <a:cubicBezTo>
                    <a:pt x="2249" y="1372"/>
                    <a:pt x="2249" y="1372"/>
                    <a:pt x="2249" y="1372"/>
                  </a:cubicBezTo>
                  <a:cubicBezTo>
                    <a:pt x="408" y="1372"/>
                    <a:pt x="408" y="1372"/>
                    <a:pt x="408" y="1372"/>
                  </a:cubicBezTo>
                  <a:cubicBezTo>
                    <a:pt x="408" y="160"/>
                    <a:pt x="408" y="160"/>
                    <a:pt x="408" y="160"/>
                  </a:cubicBezTo>
                  <a:lnTo>
                    <a:pt x="2249" y="160"/>
                  </a:lnTo>
                  <a:close/>
                  <a:moveTo>
                    <a:pt x="1488" y="1656"/>
                  </a:moveTo>
                  <a:cubicBezTo>
                    <a:pt x="1168" y="1656"/>
                    <a:pt x="1168" y="1656"/>
                    <a:pt x="1168" y="1656"/>
                  </a:cubicBezTo>
                  <a:cubicBezTo>
                    <a:pt x="1118" y="1656"/>
                    <a:pt x="1077" y="1615"/>
                    <a:pt x="1077" y="1564"/>
                  </a:cubicBezTo>
                  <a:cubicBezTo>
                    <a:pt x="1580" y="1564"/>
                    <a:pt x="1580" y="1564"/>
                    <a:pt x="1580" y="1564"/>
                  </a:cubicBezTo>
                  <a:cubicBezTo>
                    <a:pt x="1580" y="1615"/>
                    <a:pt x="1539" y="1656"/>
                    <a:pt x="1488" y="16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94"/>
            <p:cNvSpPr>
              <a:spLocks/>
            </p:cNvSpPr>
            <p:nvPr/>
          </p:nvSpPr>
          <p:spPr bwMode="auto">
            <a:xfrm>
              <a:off x="2925" y="-659"/>
              <a:ext cx="256" cy="154"/>
            </a:xfrm>
            <a:custGeom>
              <a:avLst/>
              <a:gdLst>
                <a:gd name="T0" fmla="*/ 134 w 1182"/>
                <a:gd name="T1" fmla="*/ 711 h 711"/>
                <a:gd name="T2" fmla="*/ 267 w 1182"/>
                <a:gd name="T3" fmla="*/ 578 h 711"/>
                <a:gd name="T4" fmla="*/ 263 w 1182"/>
                <a:gd name="T5" fmla="*/ 548 h 711"/>
                <a:gd name="T6" fmla="*/ 490 w 1182"/>
                <a:gd name="T7" fmla="*/ 320 h 711"/>
                <a:gd name="T8" fmla="*/ 520 w 1182"/>
                <a:gd name="T9" fmla="*/ 324 h 711"/>
                <a:gd name="T10" fmla="*/ 550 w 1182"/>
                <a:gd name="T11" fmla="*/ 320 h 711"/>
                <a:gd name="T12" fmla="*/ 626 w 1182"/>
                <a:gd name="T13" fmla="*/ 396 h 711"/>
                <a:gd name="T14" fmla="*/ 622 w 1182"/>
                <a:gd name="T15" fmla="*/ 426 h 711"/>
                <a:gd name="T16" fmla="*/ 756 w 1182"/>
                <a:gd name="T17" fmla="*/ 560 h 711"/>
                <a:gd name="T18" fmla="*/ 889 w 1182"/>
                <a:gd name="T19" fmla="*/ 426 h 711"/>
                <a:gd name="T20" fmla="*/ 886 w 1182"/>
                <a:gd name="T21" fmla="*/ 396 h 711"/>
                <a:gd name="T22" fmla="*/ 1018 w 1182"/>
                <a:gd name="T23" fmla="*/ 264 h 711"/>
                <a:gd name="T24" fmla="*/ 1048 w 1182"/>
                <a:gd name="T25" fmla="*/ 267 h 711"/>
                <a:gd name="T26" fmla="*/ 1182 w 1182"/>
                <a:gd name="T27" fmla="*/ 134 h 711"/>
                <a:gd name="T28" fmla="*/ 1048 w 1182"/>
                <a:gd name="T29" fmla="*/ 0 h 711"/>
                <a:gd name="T30" fmla="*/ 915 w 1182"/>
                <a:gd name="T31" fmla="*/ 134 h 711"/>
                <a:gd name="T32" fmla="*/ 918 w 1182"/>
                <a:gd name="T33" fmla="*/ 164 h 711"/>
                <a:gd name="T34" fmla="*/ 786 w 1182"/>
                <a:gd name="T35" fmla="*/ 296 h 711"/>
                <a:gd name="T36" fmla="*/ 756 w 1182"/>
                <a:gd name="T37" fmla="*/ 293 h 711"/>
                <a:gd name="T38" fmla="*/ 726 w 1182"/>
                <a:gd name="T39" fmla="*/ 296 h 711"/>
                <a:gd name="T40" fmla="*/ 650 w 1182"/>
                <a:gd name="T41" fmla="*/ 221 h 711"/>
                <a:gd name="T42" fmla="*/ 654 w 1182"/>
                <a:gd name="T43" fmla="*/ 191 h 711"/>
                <a:gd name="T44" fmla="*/ 520 w 1182"/>
                <a:gd name="T45" fmla="*/ 57 h 711"/>
                <a:gd name="T46" fmla="*/ 387 w 1182"/>
                <a:gd name="T47" fmla="*/ 191 h 711"/>
                <a:gd name="T48" fmla="*/ 391 w 1182"/>
                <a:gd name="T49" fmla="*/ 221 h 711"/>
                <a:gd name="T50" fmla="*/ 163 w 1182"/>
                <a:gd name="T51" fmla="*/ 448 h 711"/>
                <a:gd name="T52" fmla="*/ 134 w 1182"/>
                <a:gd name="T53" fmla="*/ 444 h 711"/>
                <a:gd name="T54" fmla="*/ 0 w 1182"/>
                <a:gd name="T55" fmla="*/ 578 h 711"/>
                <a:gd name="T56" fmla="*/ 134 w 1182"/>
                <a:gd name="T57" fmla="*/ 711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82" h="711">
                  <a:moveTo>
                    <a:pt x="134" y="711"/>
                  </a:moveTo>
                  <a:cubicBezTo>
                    <a:pt x="207" y="711"/>
                    <a:pt x="267" y="651"/>
                    <a:pt x="267" y="578"/>
                  </a:cubicBezTo>
                  <a:cubicBezTo>
                    <a:pt x="267" y="567"/>
                    <a:pt x="266" y="557"/>
                    <a:pt x="263" y="548"/>
                  </a:cubicBezTo>
                  <a:cubicBezTo>
                    <a:pt x="490" y="320"/>
                    <a:pt x="490" y="320"/>
                    <a:pt x="490" y="320"/>
                  </a:cubicBezTo>
                  <a:cubicBezTo>
                    <a:pt x="500" y="323"/>
                    <a:pt x="510" y="324"/>
                    <a:pt x="520" y="324"/>
                  </a:cubicBezTo>
                  <a:cubicBezTo>
                    <a:pt x="531" y="324"/>
                    <a:pt x="541" y="323"/>
                    <a:pt x="550" y="320"/>
                  </a:cubicBezTo>
                  <a:cubicBezTo>
                    <a:pt x="626" y="396"/>
                    <a:pt x="626" y="396"/>
                    <a:pt x="626" y="396"/>
                  </a:cubicBezTo>
                  <a:cubicBezTo>
                    <a:pt x="624" y="406"/>
                    <a:pt x="622" y="416"/>
                    <a:pt x="622" y="426"/>
                  </a:cubicBezTo>
                  <a:cubicBezTo>
                    <a:pt x="622" y="500"/>
                    <a:pt x="682" y="560"/>
                    <a:pt x="756" y="560"/>
                  </a:cubicBezTo>
                  <a:cubicBezTo>
                    <a:pt x="829" y="560"/>
                    <a:pt x="889" y="500"/>
                    <a:pt x="889" y="426"/>
                  </a:cubicBezTo>
                  <a:cubicBezTo>
                    <a:pt x="889" y="416"/>
                    <a:pt x="888" y="406"/>
                    <a:pt x="886" y="396"/>
                  </a:cubicBezTo>
                  <a:cubicBezTo>
                    <a:pt x="1018" y="264"/>
                    <a:pt x="1018" y="264"/>
                    <a:pt x="1018" y="264"/>
                  </a:cubicBezTo>
                  <a:cubicBezTo>
                    <a:pt x="1028" y="266"/>
                    <a:pt x="1038" y="267"/>
                    <a:pt x="1048" y="267"/>
                  </a:cubicBezTo>
                  <a:cubicBezTo>
                    <a:pt x="1122" y="267"/>
                    <a:pt x="1182" y="207"/>
                    <a:pt x="1182" y="134"/>
                  </a:cubicBezTo>
                  <a:cubicBezTo>
                    <a:pt x="1182" y="60"/>
                    <a:pt x="1122" y="0"/>
                    <a:pt x="1048" y="0"/>
                  </a:cubicBezTo>
                  <a:cubicBezTo>
                    <a:pt x="975" y="0"/>
                    <a:pt x="915" y="60"/>
                    <a:pt x="915" y="134"/>
                  </a:cubicBezTo>
                  <a:cubicBezTo>
                    <a:pt x="915" y="144"/>
                    <a:pt x="916" y="154"/>
                    <a:pt x="918" y="164"/>
                  </a:cubicBezTo>
                  <a:cubicBezTo>
                    <a:pt x="786" y="296"/>
                    <a:pt x="786" y="296"/>
                    <a:pt x="786" y="296"/>
                  </a:cubicBezTo>
                  <a:cubicBezTo>
                    <a:pt x="776" y="294"/>
                    <a:pt x="766" y="293"/>
                    <a:pt x="756" y="293"/>
                  </a:cubicBezTo>
                  <a:cubicBezTo>
                    <a:pt x="746" y="293"/>
                    <a:pt x="736" y="294"/>
                    <a:pt x="726" y="296"/>
                  </a:cubicBezTo>
                  <a:cubicBezTo>
                    <a:pt x="650" y="221"/>
                    <a:pt x="650" y="221"/>
                    <a:pt x="650" y="221"/>
                  </a:cubicBezTo>
                  <a:cubicBezTo>
                    <a:pt x="652" y="211"/>
                    <a:pt x="654" y="201"/>
                    <a:pt x="654" y="191"/>
                  </a:cubicBezTo>
                  <a:cubicBezTo>
                    <a:pt x="654" y="117"/>
                    <a:pt x="594" y="57"/>
                    <a:pt x="520" y="57"/>
                  </a:cubicBezTo>
                  <a:cubicBezTo>
                    <a:pt x="447" y="57"/>
                    <a:pt x="387" y="117"/>
                    <a:pt x="387" y="191"/>
                  </a:cubicBezTo>
                  <a:cubicBezTo>
                    <a:pt x="387" y="201"/>
                    <a:pt x="388" y="211"/>
                    <a:pt x="391" y="221"/>
                  </a:cubicBezTo>
                  <a:cubicBezTo>
                    <a:pt x="163" y="448"/>
                    <a:pt x="163" y="448"/>
                    <a:pt x="163" y="448"/>
                  </a:cubicBezTo>
                  <a:cubicBezTo>
                    <a:pt x="154" y="446"/>
                    <a:pt x="144" y="444"/>
                    <a:pt x="134" y="444"/>
                  </a:cubicBezTo>
                  <a:cubicBezTo>
                    <a:pt x="60" y="444"/>
                    <a:pt x="0" y="504"/>
                    <a:pt x="0" y="578"/>
                  </a:cubicBezTo>
                  <a:cubicBezTo>
                    <a:pt x="0" y="651"/>
                    <a:pt x="60" y="711"/>
                    <a:pt x="134" y="711"/>
                  </a:cubicBez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Group 94"/>
          <p:cNvGrpSpPr>
            <a:grpSpLocks noChangeAspect="1"/>
          </p:cNvGrpSpPr>
          <p:nvPr/>
        </p:nvGrpSpPr>
        <p:grpSpPr bwMode="auto">
          <a:xfrm>
            <a:off x="5733295" y="2578996"/>
            <a:ext cx="695517" cy="501111"/>
            <a:chOff x="4822" y="-825"/>
            <a:chExt cx="576" cy="415"/>
          </a:xfrm>
          <a:solidFill>
            <a:srgbClr val="FF8200"/>
          </a:solidFill>
        </p:grpSpPr>
        <p:sp>
          <p:nvSpPr>
            <p:cNvPr id="50" name="Freeform 95"/>
            <p:cNvSpPr>
              <a:spLocks noEditPoints="1"/>
            </p:cNvSpPr>
            <p:nvPr/>
          </p:nvSpPr>
          <p:spPr bwMode="auto">
            <a:xfrm>
              <a:off x="4822" y="-825"/>
              <a:ext cx="576" cy="374"/>
            </a:xfrm>
            <a:custGeom>
              <a:avLst/>
              <a:gdLst>
                <a:gd name="T0" fmla="*/ 0 w 2391"/>
                <a:gd name="T1" fmla="*/ 1195 h 1552"/>
                <a:gd name="T2" fmla="*/ 171 w 2391"/>
                <a:gd name="T3" fmla="*/ 1552 h 1552"/>
                <a:gd name="T4" fmla="*/ 855 w 2391"/>
                <a:gd name="T5" fmla="*/ 1527 h 1552"/>
                <a:gd name="T6" fmla="*/ 1225 w 2391"/>
                <a:gd name="T7" fmla="*/ 1190 h 1552"/>
                <a:gd name="T8" fmla="*/ 1726 w 2391"/>
                <a:gd name="T9" fmla="*/ 685 h 1552"/>
                <a:gd name="T10" fmla="*/ 1536 w 2391"/>
                <a:gd name="T11" fmla="*/ 1527 h 1552"/>
                <a:gd name="T12" fmla="*/ 2220 w 2391"/>
                <a:gd name="T13" fmla="*/ 1552 h 1552"/>
                <a:gd name="T14" fmla="*/ 2391 w 2391"/>
                <a:gd name="T15" fmla="*/ 1195 h 1552"/>
                <a:gd name="T16" fmla="*/ 417 w 2391"/>
                <a:gd name="T17" fmla="*/ 1239 h 1552"/>
                <a:gd name="T18" fmla="*/ 173 w 2391"/>
                <a:gd name="T19" fmla="*/ 1266 h 1552"/>
                <a:gd name="T20" fmla="*/ 146 w 2391"/>
                <a:gd name="T21" fmla="*/ 1158 h 1552"/>
                <a:gd name="T22" fmla="*/ 390 w 2391"/>
                <a:gd name="T23" fmla="*/ 1130 h 1552"/>
                <a:gd name="T24" fmla="*/ 417 w 2391"/>
                <a:gd name="T25" fmla="*/ 1239 h 1552"/>
                <a:gd name="T26" fmla="*/ 500 w 2391"/>
                <a:gd name="T27" fmla="*/ 846 h 1552"/>
                <a:gd name="T28" fmla="*/ 276 w 2391"/>
                <a:gd name="T29" fmla="*/ 748 h 1552"/>
                <a:gd name="T30" fmla="*/ 306 w 2391"/>
                <a:gd name="T31" fmla="*/ 641 h 1552"/>
                <a:gd name="T32" fmla="*/ 531 w 2391"/>
                <a:gd name="T33" fmla="*/ 739 h 1552"/>
                <a:gd name="T34" fmla="*/ 839 w 2391"/>
                <a:gd name="T35" fmla="*/ 508 h 1552"/>
                <a:gd name="T36" fmla="*/ 732 w 2391"/>
                <a:gd name="T37" fmla="*/ 539 h 1552"/>
                <a:gd name="T38" fmla="*/ 633 w 2391"/>
                <a:gd name="T39" fmla="*/ 314 h 1552"/>
                <a:gd name="T40" fmla="*/ 740 w 2391"/>
                <a:gd name="T41" fmla="*/ 283 h 1552"/>
                <a:gd name="T42" fmla="*/ 839 w 2391"/>
                <a:gd name="T43" fmla="*/ 508 h 1552"/>
                <a:gd name="T44" fmla="*/ 1231 w 2391"/>
                <a:gd name="T45" fmla="*/ 425 h 1552"/>
                <a:gd name="T46" fmla="*/ 1123 w 2391"/>
                <a:gd name="T47" fmla="*/ 397 h 1552"/>
                <a:gd name="T48" fmla="*/ 1150 w 2391"/>
                <a:gd name="T49" fmla="*/ 154 h 1552"/>
                <a:gd name="T50" fmla="*/ 1258 w 2391"/>
                <a:gd name="T51" fmla="*/ 181 h 1552"/>
                <a:gd name="T52" fmla="*/ 1758 w 2391"/>
                <a:gd name="T53" fmla="*/ 351 h 1552"/>
                <a:gd name="T54" fmla="*/ 1613 w 2391"/>
                <a:gd name="T55" fmla="*/ 548 h 1552"/>
                <a:gd name="T56" fmla="*/ 1532 w 2391"/>
                <a:gd name="T57" fmla="*/ 471 h 1552"/>
                <a:gd name="T58" fmla="*/ 1678 w 2391"/>
                <a:gd name="T59" fmla="*/ 273 h 1552"/>
                <a:gd name="T60" fmla="*/ 1758 w 2391"/>
                <a:gd name="T61" fmla="*/ 351 h 1552"/>
                <a:gd name="T62" fmla="*/ 1840 w 2391"/>
                <a:gd name="T63" fmla="*/ 776 h 1552"/>
                <a:gd name="T64" fmla="*/ 2038 w 2391"/>
                <a:gd name="T65" fmla="*/ 631 h 1552"/>
                <a:gd name="T66" fmla="*/ 2116 w 2391"/>
                <a:gd name="T67" fmla="*/ 711 h 1552"/>
                <a:gd name="T68" fmla="*/ 1918 w 2391"/>
                <a:gd name="T69" fmla="*/ 856 h 1552"/>
                <a:gd name="T70" fmla="*/ 2235 w 2391"/>
                <a:gd name="T71" fmla="*/ 1239 h 1552"/>
                <a:gd name="T72" fmla="*/ 1991 w 2391"/>
                <a:gd name="T73" fmla="*/ 1266 h 1552"/>
                <a:gd name="T74" fmla="*/ 1964 w 2391"/>
                <a:gd name="T75" fmla="*/ 1158 h 1552"/>
                <a:gd name="T76" fmla="*/ 2208 w 2391"/>
                <a:gd name="T77" fmla="*/ 1130 h 1552"/>
                <a:gd name="T78" fmla="*/ 2235 w 2391"/>
                <a:gd name="T79" fmla="*/ 1239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91" h="1552">
                  <a:moveTo>
                    <a:pt x="1196" y="0"/>
                  </a:moveTo>
                  <a:cubicBezTo>
                    <a:pt x="536" y="0"/>
                    <a:pt x="0" y="536"/>
                    <a:pt x="0" y="1195"/>
                  </a:cubicBezTo>
                  <a:cubicBezTo>
                    <a:pt x="0" y="1381"/>
                    <a:pt x="0" y="1381"/>
                    <a:pt x="0" y="1381"/>
                  </a:cubicBezTo>
                  <a:cubicBezTo>
                    <a:pt x="0" y="1475"/>
                    <a:pt x="77" y="1552"/>
                    <a:pt x="171" y="1552"/>
                  </a:cubicBezTo>
                  <a:cubicBezTo>
                    <a:pt x="855" y="1552"/>
                    <a:pt x="855" y="1552"/>
                    <a:pt x="855" y="1552"/>
                  </a:cubicBezTo>
                  <a:cubicBezTo>
                    <a:pt x="855" y="1527"/>
                    <a:pt x="855" y="1527"/>
                    <a:pt x="855" y="1527"/>
                  </a:cubicBezTo>
                  <a:cubicBezTo>
                    <a:pt x="855" y="1340"/>
                    <a:pt x="1008" y="1187"/>
                    <a:pt x="1195" y="1187"/>
                  </a:cubicBezTo>
                  <a:cubicBezTo>
                    <a:pt x="1206" y="1187"/>
                    <a:pt x="1215" y="1189"/>
                    <a:pt x="1225" y="1190"/>
                  </a:cubicBezTo>
                  <a:cubicBezTo>
                    <a:pt x="1680" y="658"/>
                    <a:pt x="1680" y="658"/>
                    <a:pt x="1680" y="658"/>
                  </a:cubicBezTo>
                  <a:cubicBezTo>
                    <a:pt x="1726" y="685"/>
                    <a:pt x="1726" y="685"/>
                    <a:pt x="1726" y="685"/>
                  </a:cubicBezTo>
                  <a:cubicBezTo>
                    <a:pt x="1467" y="1323"/>
                    <a:pt x="1467" y="1323"/>
                    <a:pt x="1467" y="1323"/>
                  </a:cubicBezTo>
                  <a:cubicBezTo>
                    <a:pt x="1510" y="1380"/>
                    <a:pt x="1536" y="1451"/>
                    <a:pt x="1536" y="1527"/>
                  </a:cubicBezTo>
                  <a:cubicBezTo>
                    <a:pt x="1536" y="1552"/>
                    <a:pt x="1536" y="1552"/>
                    <a:pt x="1536" y="1552"/>
                  </a:cubicBezTo>
                  <a:cubicBezTo>
                    <a:pt x="2220" y="1552"/>
                    <a:pt x="2220" y="1552"/>
                    <a:pt x="2220" y="1552"/>
                  </a:cubicBezTo>
                  <a:cubicBezTo>
                    <a:pt x="2314" y="1552"/>
                    <a:pt x="2391" y="1475"/>
                    <a:pt x="2391" y="1381"/>
                  </a:cubicBezTo>
                  <a:cubicBezTo>
                    <a:pt x="2391" y="1195"/>
                    <a:pt x="2391" y="1195"/>
                    <a:pt x="2391" y="1195"/>
                  </a:cubicBezTo>
                  <a:cubicBezTo>
                    <a:pt x="2391" y="536"/>
                    <a:pt x="1855" y="0"/>
                    <a:pt x="1196" y="0"/>
                  </a:cubicBezTo>
                  <a:close/>
                  <a:moveTo>
                    <a:pt x="417" y="1239"/>
                  </a:moveTo>
                  <a:cubicBezTo>
                    <a:pt x="417" y="1254"/>
                    <a:pt x="405" y="1266"/>
                    <a:pt x="390" y="1266"/>
                  </a:cubicBezTo>
                  <a:cubicBezTo>
                    <a:pt x="173" y="1266"/>
                    <a:pt x="173" y="1266"/>
                    <a:pt x="173" y="1266"/>
                  </a:cubicBezTo>
                  <a:cubicBezTo>
                    <a:pt x="158" y="1266"/>
                    <a:pt x="146" y="1254"/>
                    <a:pt x="146" y="1239"/>
                  </a:cubicBezTo>
                  <a:cubicBezTo>
                    <a:pt x="146" y="1158"/>
                    <a:pt x="146" y="1158"/>
                    <a:pt x="146" y="1158"/>
                  </a:cubicBezTo>
                  <a:cubicBezTo>
                    <a:pt x="146" y="1143"/>
                    <a:pt x="158" y="1130"/>
                    <a:pt x="173" y="1130"/>
                  </a:cubicBezTo>
                  <a:cubicBezTo>
                    <a:pt x="390" y="1130"/>
                    <a:pt x="390" y="1130"/>
                    <a:pt x="390" y="1130"/>
                  </a:cubicBezTo>
                  <a:cubicBezTo>
                    <a:pt x="405" y="1130"/>
                    <a:pt x="417" y="1143"/>
                    <a:pt x="417" y="1158"/>
                  </a:cubicBezTo>
                  <a:lnTo>
                    <a:pt x="417" y="1239"/>
                  </a:lnTo>
                  <a:close/>
                  <a:moveTo>
                    <a:pt x="541" y="776"/>
                  </a:moveTo>
                  <a:cubicBezTo>
                    <a:pt x="500" y="846"/>
                    <a:pt x="500" y="846"/>
                    <a:pt x="500" y="846"/>
                  </a:cubicBezTo>
                  <a:cubicBezTo>
                    <a:pt x="493" y="859"/>
                    <a:pt x="476" y="864"/>
                    <a:pt x="463" y="856"/>
                  </a:cubicBezTo>
                  <a:cubicBezTo>
                    <a:pt x="276" y="748"/>
                    <a:pt x="276" y="748"/>
                    <a:pt x="276" y="748"/>
                  </a:cubicBezTo>
                  <a:cubicBezTo>
                    <a:pt x="263" y="741"/>
                    <a:pt x="258" y="724"/>
                    <a:pt x="266" y="711"/>
                  </a:cubicBezTo>
                  <a:cubicBezTo>
                    <a:pt x="306" y="641"/>
                    <a:pt x="306" y="641"/>
                    <a:pt x="306" y="641"/>
                  </a:cubicBezTo>
                  <a:cubicBezTo>
                    <a:pt x="314" y="628"/>
                    <a:pt x="330" y="624"/>
                    <a:pt x="343" y="631"/>
                  </a:cubicBezTo>
                  <a:cubicBezTo>
                    <a:pt x="531" y="739"/>
                    <a:pt x="531" y="739"/>
                    <a:pt x="531" y="739"/>
                  </a:cubicBezTo>
                  <a:cubicBezTo>
                    <a:pt x="544" y="747"/>
                    <a:pt x="548" y="763"/>
                    <a:pt x="541" y="776"/>
                  </a:cubicBezTo>
                  <a:close/>
                  <a:moveTo>
                    <a:pt x="839" y="508"/>
                  </a:moveTo>
                  <a:cubicBezTo>
                    <a:pt x="769" y="549"/>
                    <a:pt x="769" y="549"/>
                    <a:pt x="769" y="549"/>
                  </a:cubicBezTo>
                  <a:cubicBezTo>
                    <a:pt x="756" y="556"/>
                    <a:pt x="739" y="552"/>
                    <a:pt x="732" y="539"/>
                  </a:cubicBezTo>
                  <a:cubicBezTo>
                    <a:pt x="623" y="351"/>
                    <a:pt x="623" y="351"/>
                    <a:pt x="623" y="351"/>
                  </a:cubicBezTo>
                  <a:cubicBezTo>
                    <a:pt x="616" y="338"/>
                    <a:pt x="620" y="321"/>
                    <a:pt x="633" y="314"/>
                  </a:cubicBezTo>
                  <a:cubicBezTo>
                    <a:pt x="703" y="273"/>
                    <a:pt x="703" y="273"/>
                    <a:pt x="703" y="273"/>
                  </a:cubicBezTo>
                  <a:cubicBezTo>
                    <a:pt x="716" y="266"/>
                    <a:pt x="733" y="270"/>
                    <a:pt x="740" y="283"/>
                  </a:cubicBezTo>
                  <a:cubicBezTo>
                    <a:pt x="849" y="471"/>
                    <a:pt x="849" y="471"/>
                    <a:pt x="849" y="471"/>
                  </a:cubicBezTo>
                  <a:cubicBezTo>
                    <a:pt x="856" y="484"/>
                    <a:pt x="852" y="501"/>
                    <a:pt x="839" y="508"/>
                  </a:cubicBezTo>
                  <a:close/>
                  <a:moveTo>
                    <a:pt x="1258" y="397"/>
                  </a:moveTo>
                  <a:cubicBezTo>
                    <a:pt x="1258" y="412"/>
                    <a:pt x="1246" y="425"/>
                    <a:pt x="1231" y="425"/>
                  </a:cubicBezTo>
                  <a:cubicBezTo>
                    <a:pt x="1150" y="425"/>
                    <a:pt x="1150" y="425"/>
                    <a:pt x="1150" y="425"/>
                  </a:cubicBezTo>
                  <a:cubicBezTo>
                    <a:pt x="1135" y="425"/>
                    <a:pt x="1123" y="412"/>
                    <a:pt x="1123" y="397"/>
                  </a:cubicBezTo>
                  <a:cubicBezTo>
                    <a:pt x="1123" y="181"/>
                    <a:pt x="1123" y="181"/>
                    <a:pt x="1123" y="181"/>
                  </a:cubicBezTo>
                  <a:cubicBezTo>
                    <a:pt x="1123" y="166"/>
                    <a:pt x="1135" y="154"/>
                    <a:pt x="1150" y="154"/>
                  </a:cubicBezTo>
                  <a:cubicBezTo>
                    <a:pt x="1231" y="154"/>
                    <a:pt x="1231" y="154"/>
                    <a:pt x="1231" y="154"/>
                  </a:cubicBezTo>
                  <a:cubicBezTo>
                    <a:pt x="1246" y="154"/>
                    <a:pt x="1258" y="166"/>
                    <a:pt x="1258" y="181"/>
                  </a:cubicBezTo>
                  <a:lnTo>
                    <a:pt x="1258" y="397"/>
                  </a:lnTo>
                  <a:close/>
                  <a:moveTo>
                    <a:pt x="1758" y="351"/>
                  </a:moveTo>
                  <a:cubicBezTo>
                    <a:pt x="1650" y="538"/>
                    <a:pt x="1650" y="538"/>
                    <a:pt x="1650" y="538"/>
                  </a:cubicBezTo>
                  <a:cubicBezTo>
                    <a:pt x="1642" y="551"/>
                    <a:pt x="1625" y="556"/>
                    <a:pt x="1613" y="548"/>
                  </a:cubicBezTo>
                  <a:cubicBezTo>
                    <a:pt x="1542" y="508"/>
                    <a:pt x="1542" y="508"/>
                    <a:pt x="1542" y="508"/>
                  </a:cubicBezTo>
                  <a:cubicBezTo>
                    <a:pt x="1529" y="500"/>
                    <a:pt x="1525" y="484"/>
                    <a:pt x="1532" y="471"/>
                  </a:cubicBezTo>
                  <a:cubicBezTo>
                    <a:pt x="1641" y="283"/>
                    <a:pt x="1641" y="283"/>
                    <a:pt x="1641" y="283"/>
                  </a:cubicBezTo>
                  <a:cubicBezTo>
                    <a:pt x="1648" y="270"/>
                    <a:pt x="1665" y="266"/>
                    <a:pt x="1678" y="273"/>
                  </a:cubicBezTo>
                  <a:cubicBezTo>
                    <a:pt x="1748" y="314"/>
                    <a:pt x="1748" y="314"/>
                    <a:pt x="1748" y="314"/>
                  </a:cubicBezTo>
                  <a:cubicBezTo>
                    <a:pt x="1761" y="321"/>
                    <a:pt x="1765" y="338"/>
                    <a:pt x="1758" y="351"/>
                  </a:cubicBezTo>
                  <a:close/>
                  <a:moveTo>
                    <a:pt x="1881" y="846"/>
                  </a:moveTo>
                  <a:cubicBezTo>
                    <a:pt x="1840" y="776"/>
                    <a:pt x="1840" y="776"/>
                    <a:pt x="1840" y="776"/>
                  </a:cubicBezTo>
                  <a:cubicBezTo>
                    <a:pt x="1833" y="763"/>
                    <a:pt x="1837" y="747"/>
                    <a:pt x="1850" y="739"/>
                  </a:cubicBezTo>
                  <a:cubicBezTo>
                    <a:pt x="2038" y="631"/>
                    <a:pt x="2038" y="631"/>
                    <a:pt x="2038" y="631"/>
                  </a:cubicBezTo>
                  <a:cubicBezTo>
                    <a:pt x="2051" y="623"/>
                    <a:pt x="2067" y="628"/>
                    <a:pt x="2075" y="641"/>
                  </a:cubicBezTo>
                  <a:cubicBezTo>
                    <a:pt x="2116" y="711"/>
                    <a:pt x="2116" y="711"/>
                    <a:pt x="2116" y="711"/>
                  </a:cubicBezTo>
                  <a:cubicBezTo>
                    <a:pt x="2123" y="724"/>
                    <a:pt x="2119" y="741"/>
                    <a:pt x="2106" y="748"/>
                  </a:cubicBezTo>
                  <a:cubicBezTo>
                    <a:pt x="1918" y="856"/>
                    <a:pt x="1918" y="856"/>
                    <a:pt x="1918" y="856"/>
                  </a:cubicBezTo>
                  <a:cubicBezTo>
                    <a:pt x="1905" y="864"/>
                    <a:pt x="1889" y="859"/>
                    <a:pt x="1881" y="846"/>
                  </a:cubicBezTo>
                  <a:close/>
                  <a:moveTo>
                    <a:pt x="2235" y="1239"/>
                  </a:moveTo>
                  <a:cubicBezTo>
                    <a:pt x="2235" y="1254"/>
                    <a:pt x="2223" y="1266"/>
                    <a:pt x="2208" y="1266"/>
                  </a:cubicBezTo>
                  <a:cubicBezTo>
                    <a:pt x="1991" y="1266"/>
                    <a:pt x="1991" y="1266"/>
                    <a:pt x="1991" y="1266"/>
                  </a:cubicBezTo>
                  <a:cubicBezTo>
                    <a:pt x="1977" y="1266"/>
                    <a:pt x="1964" y="1254"/>
                    <a:pt x="1964" y="1239"/>
                  </a:cubicBezTo>
                  <a:cubicBezTo>
                    <a:pt x="1964" y="1158"/>
                    <a:pt x="1964" y="1158"/>
                    <a:pt x="1964" y="1158"/>
                  </a:cubicBezTo>
                  <a:cubicBezTo>
                    <a:pt x="1964" y="1143"/>
                    <a:pt x="1977" y="1130"/>
                    <a:pt x="1991" y="1130"/>
                  </a:cubicBezTo>
                  <a:cubicBezTo>
                    <a:pt x="2208" y="1130"/>
                    <a:pt x="2208" y="1130"/>
                    <a:pt x="2208" y="1130"/>
                  </a:cubicBezTo>
                  <a:cubicBezTo>
                    <a:pt x="2223" y="1130"/>
                    <a:pt x="2235" y="1143"/>
                    <a:pt x="2235" y="1158"/>
                  </a:cubicBezTo>
                  <a:lnTo>
                    <a:pt x="2235" y="12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96"/>
            <p:cNvSpPr>
              <a:spLocks/>
            </p:cNvSpPr>
            <p:nvPr/>
          </p:nvSpPr>
          <p:spPr bwMode="auto">
            <a:xfrm>
              <a:off x="5066" y="-485"/>
              <a:ext cx="75" cy="75"/>
            </a:xfrm>
            <a:custGeom>
              <a:avLst/>
              <a:gdLst>
                <a:gd name="T0" fmla="*/ 119 w 312"/>
                <a:gd name="T1" fmla="*/ 21 h 313"/>
                <a:gd name="T2" fmla="*/ 20 w 312"/>
                <a:gd name="T3" fmla="*/ 193 h 313"/>
                <a:gd name="T4" fmla="*/ 192 w 312"/>
                <a:gd name="T5" fmla="*/ 292 h 313"/>
                <a:gd name="T6" fmla="*/ 291 w 312"/>
                <a:gd name="T7" fmla="*/ 120 h 313"/>
                <a:gd name="T8" fmla="*/ 119 w 312"/>
                <a:gd name="T9" fmla="*/ 2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313">
                  <a:moveTo>
                    <a:pt x="119" y="21"/>
                  </a:moveTo>
                  <a:cubicBezTo>
                    <a:pt x="44" y="41"/>
                    <a:pt x="0" y="118"/>
                    <a:pt x="20" y="193"/>
                  </a:cubicBezTo>
                  <a:cubicBezTo>
                    <a:pt x="40" y="268"/>
                    <a:pt x="117" y="313"/>
                    <a:pt x="192" y="292"/>
                  </a:cubicBezTo>
                  <a:cubicBezTo>
                    <a:pt x="267" y="272"/>
                    <a:pt x="312" y="195"/>
                    <a:pt x="291" y="120"/>
                  </a:cubicBezTo>
                  <a:cubicBezTo>
                    <a:pt x="271" y="45"/>
                    <a:pt x="194" y="0"/>
                    <a:pt x="11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kern="0" dirty="0">
                <a:solidFill>
                  <a:prstClr val="black"/>
                </a:solidFill>
              </a:endParaRPr>
            </a:p>
          </p:txBody>
        </p:sp>
      </p:grpSp>
      <p:sp>
        <p:nvSpPr>
          <p:cNvPr id="53" name="Freeform 52"/>
          <p:cNvSpPr>
            <a:spLocks/>
          </p:cNvSpPr>
          <p:nvPr/>
        </p:nvSpPr>
        <p:spPr bwMode="auto">
          <a:xfrm>
            <a:off x="3077826" y="2740092"/>
            <a:ext cx="100094" cy="176248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ysClr val="windowText" lastClr="000000">
              <a:lumMod val="50000"/>
              <a:lumOff val="50000"/>
            </a:sysClr>
          </a:solidFill>
          <a:ln>
            <a:noFill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defRPr/>
            </a:pPr>
            <a:endParaRPr lang="en-US" sz="90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" name="Freeform 53"/>
          <p:cNvSpPr>
            <a:spLocks/>
          </p:cNvSpPr>
          <p:nvPr/>
        </p:nvSpPr>
        <p:spPr bwMode="auto">
          <a:xfrm>
            <a:off x="4146648" y="2742443"/>
            <a:ext cx="100094" cy="176248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ysClr val="windowText" lastClr="000000">
              <a:lumMod val="50000"/>
              <a:lumOff val="50000"/>
            </a:sysClr>
          </a:solidFill>
          <a:ln>
            <a:noFill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defRPr/>
            </a:pPr>
            <a:endParaRPr lang="en-US" sz="90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" name="Freeform 54"/>
          <p:cNvSpPr>
            <a:spLocks/>
          </p:cNvSpPr>
          <p:nvPr/>
        </p:nvSpPr>
        <p:spPr bwMode="auto">
          <a:xfrm rot="16200000">
            <a:off x="5938985" y="3199981"/>
            <a:ext cx="100094" cy="176248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ysClr val="windowText" lastClr="000000">
              <a:lumMod val="50000"/>
              <a:lumOff val="50000"/>
            </a:sysClr>
          </a:solidFill>
          <a:ln>
            <a:noFill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defRPr/>
            </a:pPr>
            <a:endParaRPr lang="en-US" sz="90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7" name="Freeform 56"/>
          <p:cNvSpPr>
            <a:spLocks/>
          </p:cNvSpPr>
          <p:nvPr/>
        </p:nvSpPr>
        <p:spPr bwMode="auto">
          <a:xfrm>
            <a:off x="6752562" y="2659758"/>
            <a:ext cx="100094" cy="176248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ysClr val="windowText" lastClr="000000">
              <a:lumMod val="50000"/>
              <a:lumOff val="50000"/>
            </a:sysClr>
          </a:solidFill>
          <a:ln>
            <a:noFill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defRPr/>
            </a:pPr>
            <a:endParaRPr lang="en-US" sz="90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8" name="TextBox 803"/>
          <p:cNvSpPr txBox="1"/>
          <p:nvPr/>
        </p:nvSpPr>
        <p:spPr>
          <a:xfrm>
            <a:off x="1939150" y="2022772"/>
            <a:ext cx="875076" cy="435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42900"/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 Semibold" panose="020B0603030403020204" pitchFamily="34" charset="0"/>
              </a:rPr>
              <a:t>2. </a:t>
            </a:r>
            <a:r>
              <a:rPr lang="en-US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ource Sans Pro Semibold" panose="020B0603030403020204" pitchFamily="34" charset="0"/>
              </a:rPr>
              <a:t>Extração</a:t>
            </a: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 Semibold" panose="020B0603030403020204" pitchFamily="34" charset="0"/>
              </a:rPr>
              <a:t> dos dados</a:t>
            </a:r>
          </a:p>
        </p:txBody>
      </p:sp>
      <p:sp>
        <p:nvSpPr>
          <p:cNvPr id="59" name="TextBox 803"/>
          <p:cNvSpPr txBox="1"/>
          <p:nvPr/>
        </p:nvSpPr>
        <p:spPr>
          <a:xfrm>
            <a:off x="3095874" y="2030757"/>
            <a:ext cx="950045" cy="435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42900"/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 Semibold" panose="020B0603030403020204" pitchFamily="34" charset="0"/>
              </a:rPr>
              <a:t>3. </a:t>
            </a:r>
            <a:r>
              <a:rPr lang="en-US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ource Sans Pro Semibold" panose="020B0603030403020204" pitchFamily="34" charset="0"/>
              </a:rPr>
              <a:t>Preparação</a:t>
            </a: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 Semibold" panose="020B0603030403020204" pitchFamily="34" charset="0"/>
              </a:rPr>
              <a:t> dos dados</a:t>
            </a:r>
          </a:p>
        </p:txBody>
      </p:sp>
      <p:sp>
        <p:nvSpPr>
          <p:cNvPr id="60" name="TextBox 803"/>
          <p:cNvSpPr txBox="1"/>
          <p:nvPr/>
        </p:nvSpPr>
        <p:spPr>
          <a:xfrm>
            <a:off x="4358740" y="2025611"/>
            <a:ext cx="950045" cy="435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42900"/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 Semibold" panose="020B0603030403020204" pitchFamily="34" charset="0"/>
              </a:rPr>
              <a:t>4. </a:t>
            </a:r>
            <a:r>
              <a:rPr lang="en-US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ource Sans Pro Semibold" panose="020B0603030403020204" pitchFamily="34" charset="0"/>
              </a:rPr>
              <a:t>Segregação</a:t>
            </a: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 Semibold" panose="020B0603030403020204" pitchFamily="34" charset="0"/>
              </a:rPr>
              <a:t> dos dados</a:t>
            </a:r>
          </a:p>
        </p:txBody>
      </p:sp>
      <p:sp>
        <p:nvSpPr>
          <p:cNvPr id="61" name="Freeform 60"/>
          <p:cNvSpPr>
            <a:spLocks/>
          </p:cNvSpPr>
          <p:nvPr/>
        </p:nvSpPr>
        <p:spPr bwMode="auto">
          <a:xfrm rot="5400000">
            <a:off x="6111085" y="3199981"/>
            <a:ext cx="100094" cy="176248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ysClr val="windowText" lastClr="000000">
              <a:lumMod val="50000"/>
              <a:lumOff val="50000"/>
            </a:sysClr>
          </a:solidFill>
          <a:ln>
            <a:noFill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defRPr/>
            </a:pPr>
            <a:endParaRPr lang="en-US" sz="90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62" name="TextBox 803"/>
          <p:cNvSpPr txBox="1"/>
          <p:nvPr/>
        </p:nvSpPr>
        <p:spPr>
          <a:xfrm>
            <a:off x="5472379" y="2025611"/>
            <a:ext cx="1280184" cy="435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42900"/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 Semibold" panose="020B0603030403020204" pitchFamily="34" charset="0"/>
              </a:rPr>
              <a:t>5. Treinamento e</a:t>
            </a:r>
          </a:p>
          <a:p>
            <a:pPr algn="ctr" defTabSz="342900"/>
            <a:r>
              <a:rPr lang="en-US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ource Sans Pro Semibold" panose="020B0603030403020204" pitchFamily="34" charset="0"/>
              </a:rPr>
              <a:t>avaliação</a:t>
            </a: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 Semibold" panose="020B0603030403020204" pitchFamily="34" charset="0"/>
              </a:rPr>
              <a:t>  do </a:t>
            </a:r>
            <a:r>
              <a:rPr lang="en-US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ource Sans Pro Semibold" panose="020B0603030403020204" pitchFamily="34" charset="0"/>
              </a:rPr>
              <a:t>modelo</a:t>
            </a:r>
            <a:endParaRPr lang="en-US" sz="1200" dirty="0">
              <a:solidFill>
                <a:prstClr val="black">
                  <a:lumMod val="50000"/>
                  <a:lumOff val="50000"/>
                </a:prst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4" name="TextBox 803"/>
          <p:cNvSpPr txBox="1"/>
          <p:nvPr/>
        </p:nvSpPr>
        <p:spPr>
          <a:xfrm>
            <a:off x="6933995" y="2022771"/>
            <a:ext cx="1042303" cy="4354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42900"/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 Semibold" panose="020B0603030403020204" pitchFamily="34" charset="0"/>
              </a:rPr>
              <a:t>6. </a:t>
            </a:r>
            <a:r>
              <a:rPr lang="en-US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ource Sans Pro Semibold" panose="020B0603030403020204" pitchFamily="34" charset="0"/>
              </a:rPr>
              <a:t>Implantação</a:t>
            </a: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Source Sans Pro Semibold" panose="020B0603030403020204" pitchFamily="34" charset="0"/>
              </a:rPr>
              <a:t> do </a:t>
            </a:r>
            <a:r>
              <a:rPr lang="en-US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Source Sans Pro Semibold" panose="020B0603030403020204" pitchFamily="34" charset="0"/>
              </a:rPr>
              <a:t>modelo</a:t>
            </a:r>
            <a:endParaRPr lang="en-US" sz="1200" dirty="0">
              <a:solidFill>
                <a:prstClr val="black">
                  <a:lumMod val="50000"/>
                  <a:lumOff val="50000"/>
                </a:prst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5" name="Freeform 64"/>
          <p:cNvSpPr>
            <a:spLocks/>
          </p:cNvSpPr>
          <p:nvPr/>
        </p:nvSpPr>
        <p:spPr bwMode="auto">
          <a:xfrm>
            <a:off x="5372285" y="2692418"/>
            <a:ext cx="100094" cy="176248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ysClr val="windowText" lastClr="000000">
              <a:lumMod val="50000"/>
              <a:lumOff val="50000"/>
            </a:sysClr>
          </a:solidFill>
          <a:ln>
            <a:noFill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defRPr/>
            </a:pPr>
            <a:endParaRPr lang="en-US" sz="90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" name="Footer Placeholder 1">
            <a:extLst>
              <a:ext uri="{FF2B5EF4-FFF2-40B4-BE49-F238E27FC236}">
                <a16:creationId xmlns:a16="http://schemas.microsoft.com/office/drawing/2014/main" id="{18A2DB8A-D7C2-434C-8046-CFA6176B2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</p:spTree>
    <p:extLst>
      <p:ext uri="{BB962C8B-B14F-4D97-AF65-F5344CB8AC3E}">
        <p14:creationId xmlns:p14="http://schemas.microsoft.com/office/powerpoint/2010/main" val="308671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34" grpId="0" animBg="1"/>
      <p:bldP spid="35" grpId="0" animBg="1"/>
      <p:bldP spid="53" grpId="0" animBg="1"/>
      <p:bldP spid="54" grpId="0" animBg="1"/>
      <p:bldP spid="55" grpId="0" animBg="1"/>
      <p:bldP spid="57" grpId="0" animBg="1"/>
      <p:bldP spid="58" grpId="0"/>
      <p:bldP spid="59" grpId="0"/>
      <p:bldP spid="60" grpId="0"/>
      <p:bldP spid="61" grpId="0" animBg="1"/>
      <p:bldP spid="62" grpId="0"/>
      <p:bldP spid="64" grpId="0"/>
      <p:bldP spid="6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Definição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“Dado um conjunto de </a:t>
            </a:r>
            <a:r>
              <a:rPr lang="en-US" b="1" dirty="0" err="1"/>
              <a:t>atributos</a:t>
            </a:r>
            <a:r>
              <a:rPr lang="en-US" b="1" dirty="0"/>
              <a:t> de </a:t>
            </a:r>
            <a:r>
              <a:rPr lang="en-US" b="1" dirty="0" err="1"/>
              <a:t>uma</a:t>
            </a:r>
            <a:r>
              <a:rPr lang="en-US" b="1" dirty="0"/>
              <a:t> </a:t>
            </a:r>
            <a:r>
              <a:rPr lang="en-US" b="1" dirty="0" err="1"/>
              <a:t>propriedade</a:t>
            </a:r>
            <a:r>
              <a:rPr lang="en-US" b="1" dirty="0"/>
              <a:t> (</a:t>
            </a:r>
            <a:r>
              <a:rPr lang="en-US" b="1" dirty="0" err="1"/>
              <a:t>localização</a:t>
            </a:r>
            <a:r>
              <a:rPr lang="en-US" b="1" dirty="0"/>
              <a:t>, </a:t>
            </a:r>
            <a:r>
              <a:rPr lang="en-US" b="1" dirty="0" err="1"/>
              <a:t>metragem</a:t>
            </a:r>
            <a:r>
              <a:rPr lang="en-US" b="1" dirty="0"/>
              <a:t>, </a:t>
            </a:r>
            <a:r>
              <a:rPr lang="en-US" b="1" dirty="0" err="1"/>
              <a:t>ano</a:t>
            </a:r>
            <a:r>
              <a:rPr lang="en-US" b="1" dirty="0"/>
              <a:t> de </a:t>
            </a:r>
            <a:r>
              <a:rPr lang="en-US" b="1" dirty="0" err="1"/>
              <a:t>construção</a:t>
            </a:r>
            <a:r>
              <a:rPr lang="en-US" b="1" dirty="0"/>
              <a:t>), </a:t>
            </a:r>
            <a:r>
              <a:rPr lang="en-US" b="1" dirty="0" err="1"/>
              <a:t>como</a:t>
            </a:r>
            <a:r>
              <a:rPr lang="en-US" b="1" dirty="0"/>
              <a:t> </a:t>
            </a:r>
            <a:r>
              <a:rPr lang="en-US" b="1" dirty="0" err="1"/>
              <a:t>predizer</a:t>
            </a:r>
            <a:r>
              <a:rPr lang="en-US" b="1" dirty="0"/>
              <a:t> o </a:t>
            </a:r>
            <a:r>
              <a:rPr lang="en-US" b="1" dirty="0" err="1"/>
              <a:t>seu</a:t>
            </a:r>
            <a:r>
              <a:rPr lang="en-US" b="1" dirty="0"/>
              <a:t> valor real de </a:t>
            </a:r>
            <a:r>
              <a:rPr lang="en-US" b="1" dirty="0" err="1"/>
              <a:t>venda</a:t>
            </a:r>
            <a:r>
              <a:rPr lang="en-US" b="1" dirty="0"/>
              <a:t>?"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881"/>
          <a:stretch/>
        </p:blipFill>
        <p:spPr>
          <a:xfrm>
            <a:off x="636664" y="1725271"/>
            <a:ext cx="7712233" cy="2610247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7723EEF-CFD9-43D4-8EE4-5B5466DD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</p:spTree>
    <p:extLst>
      <p:ext uri="{BB962C8B-B14F-4D97-AF65-F5344CB8AC3E}">
        <p14:creationId xmlns:p14="http://schemas.microsoft.com/office/powerpoint/2010/main" val="1057440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5B9A28-6F51-454A-BA1C-92A8DE3C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E6624B-2D65-4F73-9504-CE69992E9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0EF959-2D1D-49C8-9DFE-F4112D4D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Definição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(cont.)</a:t>
            </a: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6456E3-5050-4302-A9A1-F69024371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45" y="1142969"/>
            <a:ext cx="5467743" cy="35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71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2. </a:t>
            </a:r>
            <a:r>
              <a:rPr lang="en-US" dirty="0" err="1"/>
              <a:t>Extração</a:t>
            </a:r>
            <a:r>
              <a:rPr lang="en-US" dirty="0"/>
              <a:t> dos dados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“</a:t>
            </a:r>
            <a:r>
              <a:rPr lang="en-US" b="1" dirty="0" err="1"/>
              <a:t>Importação</a:t>
            </a:r>
            <a:r>
              <a:rPr lang="en-US" b="1" dirty="0"/>
              <a:t> e </a:t>
            </a:r>
            <a:r>
              <a:rPr lang="en-US" b="1" dirty="0" err="1"/>
              <a:t>análise</a:t>
            </a:r>
            <a:r>
              <a:rPr lang="en-US" b="1" dirty="0"/>
              <a:t> de dados </a:t>
            </a:r>
            <a:r>
              <a:rPr lang="en-US" b="1" dirty="0" err="1"/>
              <a:t>brutos</a:t>
            </a:r>
            <a:r>
              <a:rPr lang="en-US" b="1" dirty="0"/>
              <a:t> </a:t>
            </a:r>
            <a:r>
              <a:rPr lang="en-US" b="1" dirty="0" err="1"/>
              <a:t>provenientes</a:t>
            </a:r>
            <a:r>
              <a:rPr lang="en-US" b="1" dirty="0"/>
              <a:t> de </a:t>
            </a:r>
            <a:r>
              <a:rPr lang="en-US" b="1" dirty="0" err="1"/>
              <a:t>diferentes</a:t>
            </a:r>
            <a:r>
              <a:rPr lang="en-US" b="1" dirty="0"/>
              <a:t> </a:t>
            </a:r>
            <a:r>
              <a:rPr lang="en-US" b="1" dirty="0" err="1"/>
              <a:t>fontes</a:t>
            </a:r>
            <a:r>
              <a:rPr lang="en-US" b="1" dirty="0"/>
              <a:t>"</a:t>
            </a:r>
          </a:p>
          <a:p>
            <a:pPr marL="102870" indent="-102870">
              <a:spcBef>
                <a:spcPts val="900"/>
              </a:spcBef>
              <a:defRPr/>
            </a:pPr>
            <a:endParaRPr lang="en-US" dirty="0"/>
          </a:p>
          <a:p>
            <a:pPr>
              <a:spcBef>
                <a:spcPts val="900"/>
              </a:spcBef>
              <a:defRPr/>
            </a:pPr>
            <a:endParaRPr lang="en-US" b="1" dirty="0"/>
          </a:p>
          <a:p>
            <a:endParaRPr lang="en-US" dirty="0"/>
          </a:p>
          <a:p>
            <a:r>
              <a:rPr lang="en-US" dirty="0"/>
              <a:t>				</a:t>
            </a:r>
          </a:p>
          <a:p>
            <a:endParaRPr lang="en-US" dirty="0"/>
          </a:p>
          <a:p>
            <a:endParaRPr lang="en-US" dirty="0"/>
          </a:p>
          <a:p>
            <a:pPr marL="457184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D654-C7E7-48DF-AD4E-A40E55D469A5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F944A85-344A-44F4-8287-3FFD33E95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5C100A-3662-488F-B8DF-43AD95D5F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8" y="1392567"/>
            <a:ext cx="8192729" cy="2788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6EDD3F-2D49-4BB1-9E75-E3CEF3A04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993" y="4419571"/>
            <a:ext cx="838317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9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2. </a:t>
            </a:r>
            <a:r>
              <a:rPr lang="en-US" dirty="0" err="1"/>
              <a:t>Extração</a:t>
            </a:r>
            <a:r>
              <a:rPr lang="en-US" dirty="0"/>
              <a:t> dos dados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416" y="1005778"/>
            <a:ext cx="5310185" cy="3623372"/>
          </a:xfrm>
        </p:spPr>
        <p:txBody>
          <a:bodyPr>
            <a:normAutofit/>
          </a:bodyPr>
          <a:lstStyle/>
          <a:p>
            <a:pPr marL="457184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D654-C7E7-48DF-AD4E-A40E55D469A5}" type="slidenum">
              <a:rPr lang="en-US" smtClean="0"/>
              <a:t>27</a:t>
            </a:fld>
            <a:endParaRPr lang="en-US" dirty="0"/>
          </a:p>
        </p:txBody>
      </p:sp>
      <p:sp>
        <p:nvSpPr>
          <p:cNvPr id="63" name="Pentagon 22"/>
          <p:cNvSpPr/>
          <p:nvPr/>
        </p:nvSpPr>
        <p:spPr>
          <a:xfrm rot="5400000">
            <a:off x="798604" y="2204646"/>
            <a:ext cx="1917264" cy="862853"/>
          </a:xfrm>
          <a:custGeom>
            <a:avLst/>
            <a:gdLst>
              <a:gd name="connsiteX0" fmla="*/ 0 w 2745441"/>
              <a:gd name="connsiteY0" fmla="*/ 0 h 1232647"/>
              <a:gd name="connsiteX1" fmla="*/ 2129118 w 2745441"/>
              <a:gd name="connsiteY1" fmla="*/ 0 h 1232647"/>
              <a:gd name="connsiteX2" fmla="*/ 2745441 w 2745441"/>
              <a:gd name="connsiteY2" fmla="*/ 616324 h 1232647"/>
              <a:gd name="connsiteX3" fmla="*/ 2129118 w 2745441"/>
              <a:gd name="connsiteY3" fmla="*/ 1232647 h 1232647"/>
              <a:gd name="connsiteX4" fmla="*/ 0 w 2745441"/>
              <a:gd name="connsiteY4" fmla="*/ 1232647 h 1232647"/>
              <a:gd name="connsiteX5" fmla="*/ 0 w 2745441"/>
              <a:gd name="connsiteY5" fmla="*/ 0 h 1232647"/>
              <a:gd name="connsiteX0" fmla="*/ 0 w 2449108"/>
              <a:gd name="connsiteY0" fmla="*/ 0 h 1232647"/>
              <a:gd name="connsiteX1" fmla="*/ 2129118 w 2449108"/>
              <a:gd name="connsiteY1" fmla="*/ 0 h 1232647"/>
              <a:gd name="connsiteX2" fmla="*/ 2449108 w 2449108"/>
              <a:gd name="connsiteY2" fmla="*/ 612091 h 1232647"/>
              <a:gd name="connsiteX3" fmla="*/ 2129118 w 2449108"/>
              <a:gd name="connsiteY3" fmla="*/ 1232647 h 1232647"/>
              <a:gd name="connsiteX4" fmla="*/ 0 w 2449108"/>
              <a:gd name="connsiteY4" fmla="*/ 1232647 h 1232647"/>
              <a:gd name="connsiteX5" fmla="*/ 0 w 2449108"/>
              <a:gd name="connsiteY5" fmla="*/ 0 h 1232647"/>
              <a:gd name="connsiteX0" fmla="*/ 0 w 2466044"/>
              <a:gd name="connsiteY0" fmla="*/ 0 h 1232647"/>
              <a:gd name="connsiteX1" fmla="*/ 2129118 w 2466044"/>
              <a:gd name="connsiteY1" fmla="*/ 0 h 1232647"/>
              <a:gd name="connsiteX2" fmla="*/ 2466044 w 2466044"/>
              <a:gd name="connsiteY2" fmla="*/ 612091 h 1232647"/>
              <a:gd name="connsiteX3" fmla="*/ 2129118 w 2466044"/>
              <a:gd name="connsiteY3" fmla="*/ 1232647 h 1232647"/>
              <a:gd name="connsiteX4" fmla="*/ 0 w 2466044"/>
              <a:gd name="connsiteY4" fmla="*/ 1232647 h 1232647"/>
              <a:gd name="connsiteX5" fmla="*/ 0 w 2466044"/>
              <a:gd name="connsiteY5" fmla="*/ 0 h 1232647"/>
              <a:gd name="connsiteX0" fmla="*/ 0 w 2466044"/>
              <a:gd name="connsiteY0" fmla="*/ 0 h 1232647"/>
              <a:gd name="connsiteX1" fmla="*/ 2178670 w 2466044"/>
              <a:gd name="connsiteY1" fmla="*/ 0 h 1232647"/>
              <a:gd name="connsiteX2" fmla="*/ 2466044 w 2466044"/>
              <a:gd name="connsiteY2" fmla="*/ 612091 h 1232647"/>
              <a:gd name="connsiteX3" fmla="*/ 2129118 w 2466044"/>
              <a:gd name="connsiteY3" fmla="*/ 1232647 h 1232647"/>
              <a:gd name="connsiteX4" fmla="*/ 0 w 2466044"/>
              <a:gd name="connsiteY4" fmla="*/ 1232647 h 1232647"/>
              <a:gd name="connsiteX5" fmla="*/ 0 w 2466044"/>
              <a:gd name="connsiteY5" fmla="*/ 0 h 1232647"/>
              <a:gd name="connsiteX0" fmla="*/ 0 w 2466044"/>
              <a:gd name="connsiteY0" fmla="*/ 0 h 1232647"/>
              <a:gd name="connsiteX1" fmla="*/ 2178670 w 2466044"/>
              <a:gd name="connsiteY1" fmla="*/ 0 h 1232647"/>
              <a:gd name="connsiteX2" fmla="*/ 2466044 w 2466044"/>
              <a:gd name="connsiteY2" fmla="*/ 612091 h 1232647"/>
              <a:gd name="connsiteX3" fmla="*/ 2182481 w 2466044"/>
              <a:gd name="connsiteY3" fmla="*/ 1232647 h 1232647"/>
              <a:gd name="connsiteX4" fmla="*/ 0 w 2466044"/>
              <a:gd name="connsiteY4" fmla="*/ 1232647 h 1232647"/>
              <a:gd name="connsiteX5" fmla="*/ 0 w 2466044"/>
              <a:gd name="connsiteY5" fmla="*/ 0 h 123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044" h="1232647">
                <a:moveTo>
                  <a:pt x="0" y="0"/>
                </a:moveTo>
                <a:lnTo>
                  <a:pt x="2178670" y="0"/>
                </a:lnTo>
                <a:lnTo>
                  <a:pt x="2466044" y="612091"/>
                </a:lnTo>
                <a:lnTo>
                  <a:pt x="2182481" y="1232647"/>
                </a:lnTo>
                <a:lnTo>
                  <a:pt x="0" y="1232647"/>
                </a:lnTo>
                <a:lnTo>
                  <a:pt x="0" y="0"/>
                </a:lnTo>
                <a:close/>
              </a:path>
            </a:pathLst>
          </a:custGeom>
          <a:solidFill>
            <a:srgbClr val="C8C9C7">
              <a:lumMod val="75000"/>
            </a:srgbClr>
          </a:solidFill>
          <a:ln w="190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000" kern="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64" name="Hexagon 63"/>
          <p:cNvSpPr/>
          <p:nvPr/>
        </p:nvSpPr>
        <p:spPr>
          <a:xfrm rot="16200000">
            <a:off x="1343350" y="2748388"/>
            <a:ext cx="808058" cy="713167"/>
          </a:xfrm>
          <a:prstGeom prst="hexagon">
            <a:avLst/>
          </a:prstGeom>
          <a:noFill/>
          <a:ln w="3175" cap="flat" cmpd="sng" algn="ctr">
            <a:solidFill>
              <a:srgbClr val="D1E7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000" kern="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427440" y="1883254"/>
            <a:ext cx="641522" cy="353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lnSpc>
                <a:spcPct val="80000"/>
              </a:lnSpc>
            </a:pPr>
            <a:r>
              <a:rPr lang="en-US" sz="1050" dirty="0">
                <a:solidFill>
                  <a:srgbClr val="FFFFFF"/>
                </a:solidFill>
                <a:latin typeface="Source Sans Pro"/>
              </a:rPr>
              <a:t>Landing</a:t>
            </a:r>
          </a:p>
          <a:p>
            <a:pPr defTabSz="457189">
              <a:lnSpc>
                <a:spcPct val="80000"/>
              </a:lnSpc>
            </a:pPr>
            <a:r>
              <a:rPr lang="en-US" sz="1050" dirty="0">
                <a:solidFill>
                  <a:srgbClr val="FFFFFF"/>
                </a:solidFill>
                <a:latin typeface="Source Sans Pro"/>
              </a:rPr>
              <a:t>Zone</a:t>
            </a:r>
          </a:p>
        </p:txBody>
      </p:sp>
      <p:pic>
        <p:nvPicPr>
          <p:cNvPr id="67" name="Picture 66" descr="Sever_Tow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87" y="2518086"/>
            <a:ext cx="461497" cy="763189"/>
          </a:xfrm>
          <a:prstGeom prst="rect">
            <a:avLst/>
          </a:prstGeom>
        </p:spPr>
      </p:pic>
      <p:sp>
        <p:nvSpPr>
          <p:cNvPr id="68" name="Pentagon 22"/>
          <p:cNvSpPr/>
          <p:nvPr/>
        </p:nvSpPr>
        <p:spPr>
          <a:xfrm rot="5400000">
            <a:off x="3760244" y="2928368"/>
            <a:ext cx="1917264" cy="862853"/>
          </a:xfrm>
          <a:custGeom>
            <a:avLst/>
            <a:gdLst>
              <a:gd name="connsiteX0" fmla="*/ 0 w 2745441"/>
              <a:gd name="connsiteY0" fmla="*/ 0 h 1232647"/>
              <a:gd name="connsiteX1" fmla="*/ 2129118 w 2745441"/>
              <a:gd name="connsiteY1" fmla="*/ 0 h 1232647"/>
              <a:gd name="connsiteX2" fmla="*/ 2745441 w 2745441"/>
              <a:gd name="connsiteY2" fmla="*/ 616324 h 1232647"/>
              <a:gd name="connsiteX3" fmla="*/ 2129118 w 2745441"/>
              <a:gd name="connsiteY3" fmla="*/ 1232647 h 1232647"/>
              <a:gd name="connsiteX4" fmla="*/ 0 w 2745441"/>
              <a:gd name="connsiteY4" fmla="*/ 1232647 h 1232647"/>
              <a:gd name="connsiteX5" fmla="*/ 0 w 2745441"/>
              <a:gd name="connsiteY5" fmla="*/ 0 h 1232647"/>
              <a:gd name="connsiteX0" fmla="*/ 0 w 2449108"/>
              <a:gd name="connsiteY0" fmla="*/ 0 h 1232647"/>
              <a:gd name="connsiteX1" fmla="*/ 2129118 w 2449108"/>
              <a:gd name="connsiteY1" fmla="*/ 0 h 1232647"/>
              <a:gd name="connsiteX2" fmla="*/ 2449108 w 2449108"/>
              <a:gd name="connsiteY2" fmla="*/ 612091 h 1232647"/>
              <a:gd name="connsiteX3" fmla="*/ 2129118 w 2449108"/>
              <a:gd name="connsiteY3" fmla="*/ 1232647 h 1232647"/>
              <a:gd name="connsiteX4" fmla="*/ 0 w 2449108"/>
              <a:gd name="connsiteY4" fmla="*/ 1232647 h 1232647"/>
              <a:gd name="connsiteX5" fmla="*/ 0 w 2449108"/>
              <a:gd name="connsiteY5" fmla="*/ 0 h 1232647"/>
              <a:gd name="connsiteX0" fmla="*/ 0 w 2466044"/>
              <a:gd name="connsiteY0" fmla="*/ 0 h 1232647"/>
              <a:gd name="connsiteX1" fmla="*/ 2129118 w 2466044"/>
              <a:gd name="connsiteY1" fmla="*/ 0 h 1232647"/>
              <a:gd name="connsiteX2" fmla="*/ 2466044 w 2466044"/>
              <a:gd name="connsiteY2" fmla="*/ 612091 h 1232647"/>
              <a:gd name="connsiteX3" fmla="*/ 2129118 w 2466044"/>
              <a:gd name="connsiteY3" fmla="*/ 1232647 h 1232647"/>
              <a:gd name="connsiteX4" fmla="*/ 0 w 2466044"/>
              <a:gd name="connsiteY4" fmla="*/ 1232647 h 1232647"/>
              <a:gd name="connsiteX5" fmla="*/ 0 w 2466044"/>
              <a:gd name="connsiteY5" fmla="*/ 0 h 1232647"/>
              <a:gd name="connsiteX0" fmla="*/ 0 w 2466044"/>
              <a:gd name="connsiteY0" fmla="*/ 0 h 1232647"/>
              <a:gd name="connsiteX1" fmla="*/ 2178670 w 2466044"/>
              <a:gd name="connsiteY1" fmla="*/ 0 h 1232647"/>
              <a:gd name="connsiteX2" fmla="*/ 2466044 w 2466044"/>
              <a:gd name="connsiteY2" fmla="*/ 612091 h 1232647"/>
              <a:gd name="connsiteX3" fmla="*/ 2129118 w 2466044"/>
              <a:gd name="connsiteY3" fmla="*/ 1232647 h 1232647"/>
              <a:gd name="connsiteX4" fmla="*/ 0 w 2466044"/>
              <a:gd name="connsiteY4" fmla="*/ 1232647 h 1232647"/>
              <a:gd name="connsiteX5" fmla="*/ 0 w 2466044"/>
              <a:gd name="connsiteY5" fmla="*/ 0 h 1232647"/>
              <a:gd name="connsiteX0" fmla="*/ 0 w 2466044"/>
              <a:gd name="connsiteY0" fmla="*/ 0 h 1232647"/>
              <a:gd name="connsiteX1" fmla="*/ 2178670 w 2466044"/>
              <a:gd name="connsiteY1" fmla="*/ 0 h 1232647"/>
              <a:gd name="connsiteX2" fmla="*/ 2466044 w 2466044"/>
              <a:gd name="connsiteY2" fmla="*/ 612091 h 1232647"/>
              <a:gd name="connsiteX3" fmla="*/ 2182481 w 2466044"/>
              <a:gd name="connsiteY3" fmla="*/ 1232647 h 1232647"/>
              <a:gd name="connsiteX4" fmla="*/ 0 w 2466044"/>
              <a:gd name="connsiteY4" fmla="*/ 1232647 h 1232647"/>
              <a:gd name="connsiteX5" fmla="*/ 0 w 2466044"/>
              <a:gd name="connsiteY5" fmla="*/ 0 h 123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044" h="1232647">
                <a:moveTo>
                  <a:pt x="0" y="0"/>
                </a:moveTo>
                <a:lnTo>
                  <a:pt x="2178670" y="0"/>
                </a:lnTo>
                <a:lnTo>
                  <a:pt x="2466044" y="612091"/>
                </a:lnTo>
                <a:lnTo>
                  <a:pt x="2182481" y="1232647"/>
                </a:lnTo>
                <a:lnTo>
                  <a:pt x="0" y="1232647"/>
                </a:lnTo>
                <a:lnTo>
                  <a:pt x="0" y="0"/>
                </a:lnTo>
                <a:close/>
              </a:path>
            </a:pathLst>
          </a:custGeom>
          <a:solidFill>
            <a:srgbClr val="007EB8"/>
          </a:solidFill>
          <a:ln w="190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000" kern="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476715" y="2953117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en-US" sz="1200" dirty="0" err="1">
                <a:solidFill>
                  <a:srgbClr val="FFFFFF"/>
                </a:solidFill>
                <a:latin typeface="Source Sans Pro"/>
              </a:rPr>
              <a:t>Nó</a:t>
            </a:r>
            <a:r>
              <a:rPr lang="en-US" sz="1200" dirty="0">
                <a:solidFill>
                  <a:srgbClr val="FFFFFF"/>
                </a:solidFill>
                <a:latin typeface="Source Sans Pro"/>
              </a:rPr>
              <a:t> 1</a:t>
            </a:r>
          </a:p>
        </p:txBody>
      </p:sp>
      <p:sp>
        <p:nvSpPr>
          <p:cNvPr id="70" name="Hexagon 69"/>
          <p:cNvSpPr/>
          <p:nvPr/>
        </p:nvSpPr>
        <p:spPr>
          <a:xfrm rot="16200000">
            <a:off x="4301145" y="3454244"/>
            <a:ext cx="808058" cy="713167"/>
          </a:xfrm>
          <a:prstGeom prst="hexagon">
            <a:avLst/>
          </a:prstGeom>
          <a:noFill/>
          <a:ln w="3175" cap="flat" cmpd="sng" algn="ctr">
            <a:solidFill>
              <a:srgbClr val="D1E7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000" kern="0">
              <a:solidFill>
                <a:prstClr val="white"/>
              </a:solidFill>
              <a:latin typeface="Source Sans Pro"/>
            </a:endParaRPr>
          </a:p>
        </p:txBody>
      </p:sp>
      <p:pic>
        <p:nvPicPr>
          <p:cNvPr id="71" name="Picture 70" descr="Sever_Tow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31" y="3303228"/>
            <a:ext cx="461497" cy="763189"/>
          </a:xfrm>
          <a:prstGeom prst="rect">
            <a:avLst/>
          </a:prstGeom>
        </p:spPr>
      </p:pic>
      <p:sp>
        <p:nvSpPr>
          <p:cNvPr id="72" name="Pentagon 22"/>
          <p:cNvSpPr/>
          <p:nvPr/>
        </p:nvSpPr>
        <p:spPr>
          <a:xfrm rot="5400000">
            <a:off x="5493510" y="2939570"/>
            <a:ext cx="1917264" cy="862853"/>
          </a:xfrm>
          <a:custGeom>
            <a:avLst/>
            <a:gdLst>
              <a:gd name="connsiteX0" fmla="*/ 0 w 2745441"/>
              <a:gd name="connsiteY0" fmla="*/ 0 h 1232647"/>
              <a:gd name="connsiteX1" fmla="*/ 2129118 w 2745441"/>
              <a:gd name="connsiteY1" fmla="*/ 0 h 1232647"/>
              <a:gd name="connsiteX2" fmla="*/ 2745441 w 2745441"/>
              <a:gd name="connsiteY2" fmla="*/ 616324 h 1232647"/>
              <a:gd name="connsiteX3" fmla="*/ 2129118 w 2745441"/>
              <a:gd name="connsiteY3" fmla="*/ 1232647 h 1232647"/>
              <a:gd name="connsiteX4" fmla="*/ 0 w 2745441"/>
              <a:gd name="connsiteY4" fmla="*/ 1232647 h 1232647"/>
              <a:gd name="connsiteX5" fmla="*/ 0 w 2745441"/>
              <a:gd name="connsiteY5" fmla="*/ 0 h 1232647"/>
              <a:gd name="connsiteX0" fmla="*/ 0 w 2449108"/>
              <a:gd name="connsiteY0" fmla="*/ 0 h 1232647"/>
              <a:gd name="connsiteX1" fmla="*/ 2129118 w 2449108"/>
              <a:gd name="connsiteY1" fmla="*/ 0 h 1232647"/>
              <a:gd name="connsiteX2" fmla="*/ 2449108 w 2449108"/>
              <a:gd name="connsiteY2" fmla="*/ 612091 h 1232647"/>
              <a:gd name="connsiteX3" fmla="*/ 2129118 w 2449108"/>
              <a:gd name="connsiteY3" fmla="*/ 1232647 h 1232647"/>
              <a:gd name="connsiteX4" fmla="*/ 0 w 2449108"/>
              <a:gd name="connsiteY4" fmla="*/ 1232647 h 1232647"/>
              <a:gd name="connsiteX5" fmla="*/ 0 w 2449108"/>
              <a:gd name="connsiteY5" fmla="*/ 0 h 1232647"/>
              <a:gd name="connsiteX0" fmla="*/ 0 w 2466044"/>
              <a:gd name="connsiteY0" fmla="*/ 0 h 1232647"/>
              <a:gd name="connsiteX1" fmla="*/ 2129118 w 2466044"/>
              <a:gd name="connsiteY1" fmla="*/ 0 h 1232647"/>
              <a:gd name="connsiteX2" fmla="*/ 2466044 w 2466044"/>
              <a:gd name="connsiteY2" fmla="*/ 612091 h 1232647"/>
              <a:gd name="connsiteX3" fmla="*/ 2129118 w 2466044"/>
              <a:gd name="connsiteY3" fmla="*/ 1232647 h 1232647"/>
              <a:gd name="connsiteX4" fmla="*/ 0 w 2466044"/>
              <a:gd name="connsiteY4" fmla="*/ 1232647 h 1232647"/>
              <a:gd name="connsiteX5" fmla="*/ 0 w 2466044"/>
              <a:gd name="connsiteY5" fmla="*/ 0 h 1232647"/>
              <a:gd name="connsiteX0" fmla="*/ 0 w 2466044"/>
              <a:gd name="connsiteY0" fmla="*/ 0 h 1232647"/>
              <a:gd name="connsiteX1" fmla="*/ 2178670 w 2466044"/>
              <a:gd name="connsiteY1" fmla="*/ 0 h 1232647"/>
              <a:gd name="connsiteX2" fmla="*/ 2466044 w 2466044"/>
              <a:gd name="connsiteY2" fmla="*/ 612091 h 1232647"/>
              <a:gd name="connsiteX3" fmla="*/ 2129118 w 2466044"/>
              <a:gd name="connsiteY3" fmla="*/ 1232647 h 1232647"/>
              <a:gd name="connsiteX4" fmla="*/ 0 w 2466044"/>
              <a:gd name="connsiteY4" fmla="*/ 1232647 h 1232647"/>
              <a:gd name="connsiteX5" fmla="*/ 0 w 2466044"/>
              <a:gd name="connsiteY5" fmla="*/ 0 h 1232647"/>
              <a:gd name="connsiteX0" fmla="*/ 0 w 2466044"/>
              <a:gd name="connsiteY0" fmla="*/ 0 h 1232647"/>
              <a:gd name="connsiteX1" fmla="*/ 2178670 w 2466044"/>
              <a:gd name="connsiteY1" fmla="*/ 0 h 1232647"/>
              <a:gd name="connsiteX2" fmla="*/ 2466044 w 2466044"/>
              <a:gd name="connsiteY2" fmla="*/ 612091 h 1232647"/>
              <a:gd name="connsiteX3" fmla="*/ 2182481 w 2466044"/>
              <a:gd name="connsiteY3" fmla="*/ 1232647 h 1232647"/>
              <a:gd name="connsiteX4" fmla="*/ 0 w 2466044"/>
              <a:gd name="connsiteY4" fmla="*/ 1232647 h 1232647"/>
              <a:gd name="connsiteX5" fmla="*/ 0 w 2466044"/>
              <a:gd name="connsiteY5" fmla="*/ 0 h 123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044" h="1232647">
                <a:moveTo>
                  <a:pt x="0" y="0"/>
                </a:moveTo>
                <a:lnTo>
                  <a:pt x="2178670" y="0"/>
                </a:lnTo>
                <a:lnTo>
                  <a:pt x="2466044" y="612091"/>
                </a:lnTo>
                <a:lnTo>
                  <a:pt x="2182481" y="1232647"/>
                </a:lnTo>
                <a:lnTo>
                  <a:pt x="0" y="1232647"/>
                </a:lnTo>
                <a:lnTo>
                  <a:pt x="0" y="0"/>
                </a:lnTo>
                <a:close/>
              </a:path>
            </a:pathLst>
          </a:custGeom>
          <a:solidFill>
            <a:srgbClr val="007EB8"/>
          </a:solidFill>
          <a:ln w="190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000" kern="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90924" y="2953117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en-US" sz="1200" dirty="0" err="1">
                <a:solidFill>
                  <a:srgbClr val="FFFFFF"/>
                </a:solidFill>
                <a:latin typeface="Source Sans Pro"/>
              </a:rPr>
              <a:t>Nó</a:t>
            </a:r>
            <a:r>
              <a:rPr lang="en-US" sz="1200" dirty="0">
                <a:solidFill>
                  <a:srgbClr val="FFFFFF"/>
                </a:solidFill>
                <a:latin typeface="Source Sans Pro"/>
              </a:rPr>
              <a:t> 2</a:t>
            </a:r>
          </a:p>
        </p:txBody>
      </p:sp>
      <p:sp>
        <p:nvSpPr>
          <p:cNvPr id="74" name="Hexagon 73"/>
          <p:cNvSpPr/>
          <p:nvPr/>
        </p:nvSpPr>
        <p:spPr>
          <a:xfrm rot="16200000">
            <a:off x="6049474" y="3494732"/>
            <a:ext cx="808058" cy="713167"/>
          </a:xfrm>
          <a:prstGeom prst="hexagon">
            <a:avLst/>
          </a:prstGeom>
          <a:noFill/>
          <a:ln w="3175" cap="flat" cmpd="sng" algn="ctr">
            <a:solidFill>
              <a:srgbClr val="D1E7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000" kern="0">
              <a:solidFill>
                <a:prstClr val="white"/>
              </a:solidFill>
              <a:latin typeface="Source Sans Pro"/>
            </a:endParaRPr>
          </a:p>
        </p:txBody>
      </p:sp>
      <p:pic>
        <p:nvPicPr>
          <p:cNvPr id="75" name="Picture 74" descr="Sever_Tow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599" y="3289121"/>
            <a:ext cx="461497" cy="763189"/>
          </a:xfrm>
          <a:prstGeom prst="rect">
            <a:avLst/>
          </a:prstGeom>
        </p:spPr>
      </p:pic>
      <p:sp>
        <p:nvSpPr>
          <p:cNvPr id="76" name="Pentagon 22"/>
          <p:cNvSpPr/>
          <p:nvPr/>
        </p:nvSpPr>
        <p:spPr>
          <a:xfrm rot="5400000">
            <a:off x="7134180" y="2939571"/>
            <a:ext cx="1917264" cy="862853"/>
          </a:xfrm>
          <a:custGeom>
            <a:avLst/>
            <a:gdLst>
              <a:gd name="connsiteX0" fmla="*/ 0 w 2745441"/>
              <a:gd name="connsiteY0" fmla="*/ 0 h 1232647"/>
              <a:gd name="connsiteX1" fmla="*/ 2129118 w 2745441"/>
              <a:gd name="connsiteY1" fmla="*/ 0 h 1232647"/>
              <a:gd name="connsiteX2" fmla="*/ 2745441 w 2745441"/>
              <a:gd name="connsiteY2" fmla="*/ 616324 h 1232647"/>
              <a:gd name="connsiteX3" fmla="*/ 2129118 w 2745441"/>
              <a:gd name="connsiteY3" fmla="*/ 1232647 h 1232647"/>
              <a:gd name="connsiteX4" fmla="*/ 0 w 2745441"/>
              <a:gd name="connsiteY4" fmla="*/ 1232647 h 1232647"/>
              <a:gd name="connsiteX5" fmla="*/ 0 w 2745441"/>
              <a:gd name="connsiteY5" fmla="*/ 0 h 1232647"/>
              <a:gd name="connsiteX0" fmla="*/ 0 w 2449108"/>
              <a:gd name="connsiteY0" fmla="*/ 0 h 1232647"/>
              <a:gd name="connsiteX1" fmla="*/ 2129118 w 2449108"/>
              <a:gd name="connsiteY1" fmla="*/ 0 h 1232647"/>
              <a:gd name="connsiteX2" fmla="*/ 2449108 w 2449108"/>
              <a:gd name="connsiteY2" fmla="*/ 612091 h 1232647"/>
              <a:gd name="connsiteX3" fmla="*/ 2129118 w 2449108"/>
              <a:gd name="connsiteY3" fmla="*/ 1232647 h 1232647"/>
              <a:gd name="connsiteX4" fmla="*/ 0 w 2449108"/>
              <a:gd name="connsiteY4" fmla="*/ 1232647 h 1232647"/>
              <a:gd name="connsiteX5" fmla="*/ 0 w 2449108"/>
              <a:gd name="connsiteY5" fmla="*/ 0 h 1232647"/>
              <a:gd name="connsiteX0" fmla="*/ 0 w 2466044"/>
              <a:gd name="connsiteY0" fmla="*/ 0 h 1232647"/>
              <a:gd name="connsiteX1" fmla="*/ 2129118 w 2466044"/>
              <a:gd name="connsiteY1" fmla="*/ 0 h 1232647"/>
              <a:gd name="connsiteX2" fmla="*/ 2466044 w 2466044"/>
              <a:gd name="connsiteY2" fmla="*/ 612091 h 1232647"/>
              <a:gd name="connsiteX3" fmla="*/ 2129118 w 2466044"/>
              <a:gd name="connsiteY3" fmla="*/ 1232647 h 1232647"/>
              <a:gd name="connsiteX4" fmla="*/ 0 w 2466044"/>
              <a:gd name="connsiteY4" fmla="*/ 1232647 h 1232647"/>
              <a:gd name="connsiteX5" fmla="*/ 0 w 2466044"/>
              <a:gd name="connsiteY5" fmla="*/ 0 h 1232647"/>
              <a:gd name="connsiteX0" fmla="*/ 0 w 2466044"/>
              <a:gd name="connsiteY0" fmla="*/ 0 h 1232647"/>
              <a:gd name="connsiteX1" fmla="*/ 2178670 w 2466044"/>
              <a:gd name="connsiteY1" fmla="*/ 0 h 1232647"/>
              <a:gd name="connsiteX2" fmla="*/ 2466044 w 2466044"/>
              <a:gd name="connsiteY2" fmla="*/ 612091 h 1232647"/>
              <a:gd name="connsiteX3" fmla="*/ 2129118 w 2466044"/>
              <a:gd name="connsiteY3" fmla="*/ 1232647 h 1232647"/>
              <a:gd name="connsiteX4" fmla="*/ 0 w 2466044"/>
              <a:gd name="connsiteY4" fmla="*/ 1232647 h 1232647"/>
              <a:gd name="connsiteX5" fmla="*/ 0 w 2466044"/>
              <a:gd name="connsiteY5" fmla="*/ 0 h 1232647"/>
              <a:gd name="connsiteX0" fmla="*/ 0 w 2466044"/>
              <a:gd name="connsiteY0" fmla="*/ 0 h 1232647"/>
              <a:gd name="connsiteX1" fmla="*/ 2178670 w 2466044"/>
              <a:gd name="connsiteY1" fmla="*/ 0 h 1232647"/>
              <a:gd name="connsiteX2" fmla="*/ 2466044 w 2466044"/>
              <a:gd name="connsiteY2" fmla="*/ 612091 h 1232647"/>
              <a:gd name="connsiteX3" fmla="*/ 2182481 w 2466044"/>
              <a:gd name="connsiteY3" fmla="*/ 1232647 h 1232647"/>
              <a:gd name="connsiteX4" fmla="*/ 0 w 2466044"/>
              <a:gd name="connsiteY4" fmla="*/ 1232647 h 1232647"/>
              <a:gd name="connsiteX5" fmla="*/ 0 w 2466044"/>
              <a:gd name="connsiteY5" fmla="*/ 0 h 123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044" h="1232647">
                <a:moveTo>
                  <a:pt x="0" y="0"/>
                </a:moveTo>
                <a:lnTo>
                  <a:pt x="2178670" y="0"/>
                </a:lnTo>
                <a:lnTo>
                  <a:pt x="2466044" y="612091"/>
                </a:lnTo>
                <a:lnTo>
                  <a:pt x="2182481" y="1232647"/>
                </a:lnTo>
                <a:lnTo>
                  <a:pt x="0" y="1232647"/>
                </a:lnTo>
                <a:lnTo>
                  <a:pt x="0" y="0"/>
                </a:lnTo>
                <a:close/>
              </a:path>
            </a:pathLst>
          </a:custGeom>
          <a:solidFill>
            <a:srgbClr val="007EB8"/>
          </a:solidFill>
          <a:ln w="190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000" kern="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819732" y="2958682"/>
            <a:ext cx="955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/>
            <a:r>
              <a:rPr lang="en-US" sz="1200" dirty="0" err="1">
                <a:solidFill>
                  <a:srgbClr val="FFFFFF"/>
                </a:solidFill>
                <a:latin typeface="Source Sans Pro"/>
              </a:rPr>
              <a:t>Nó</a:t>
            </a:r>
            <a:r>
              <a:rPr lang="en-US" sz="1200" dirty="0">
                <a:solidFill>
                  <a:srgbClr val="FFFFFF"/>
                </a:solidFill>
                <a:latin typeface="Source Sans Pro"/>
              </a:rPr>
              <a:t> 3</a:t>
            </a:r>
          </a:p>
        </p:txBody>
      </p:sp>
      <p:sp>
        <p:nvSpPr>
          <p:cNvPr id="78" name="Hexagon 77"/>
          <p:cNvSpPr/>
          <p:nvPr/>
        </p:nvSpPr>
        <p:spPr>
          <a:xfrm rot="16200000">
            <a:off x="7690144" y="3454406"/>
            <a:ext cx="808058" cy="713167"/>
          </a:xfrm>
          <a:prstGeom prst="hexagon">
            <a:avLst/>
          </a:prstGeom>
          <a:noFill/>
          <a:ln w="3175" cap="flat" cmpd="sng" algn="ctr">
            <a:solidFill>
              <a:srgbClr val="D1E7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n-US" sz="1000" kern="0">
              <a:solidFill>
                <a:prstClr val="white"/>
              </a:solidFill>
              <a:latin typeface="Source Sans Pro"/>
            </a:endParaRPr>
          </a:p>
        </p:txBody>
      </p:sp>
      <p:pic>
        <p:nvPicPr>
          <p:cNvPr id="79" name="Picture 78" descr="Sever_Tow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939" y="3302418"/>
            <a:ext cx="461497" cy="763189"/>
          </a:xfrm>
          <a:prstGeom prst="rect">
            <a:avLst/>
          </a:prstGeom>
        </p:spPr>
      </p:pic>
      <p:sp>
        <p:nvSpPr>
          <p:cNvPr id="80" name="Oval 79"/>
          <p:cNvSpPr/>
          <p:nvPr/>
        </p:nvSpPr>
        <p:spPr>
          <a:xfrm>
            <a:off x="4476716" y="2474296"/>
            <a:ext cx="446481" cy="366330"/>
          </a:xfrm>
          <a:prstGeom prst="ellipse">
            <a:avLst/>
          </a:prstGeom>
          <a:solidFill>
            <a:srgbClr val="FF82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algn="ctr" defTabSz="457189">
              <a:defRPr/>
            </a:pPr>
            <a:r>
              <a:rPr lang="en-US" sz="700" kern="0" dirty="0">
                <a:solidFill>
                  <a:prstClr val="black"/>
                </a:solidFill>
                <a:latin typeface="Source Sans Pro"/>
              </a:rPr>
              <a:t>Parte 1</a:t>
            </a:r>
          </a:p>
        </p:txBody>
      </p:sp>
      <p:sp>
        <p:nvSpPr>
          <p:cNvPr id="81" name="Oval 80"/>
          <p:cNvSpPr/>
          <p:nvPr/>
        </p:nvSpPr>
        <p:spPr>
          <a:xfrm>
            <a:off x="6223697" y="2477845"/>
            <a:ext cx="432555" cy="342492"/>
          </a:xfrm>
          <a:prstGeom prst="ellipse">
            <a:avLst/>
          </a:prstGeom>
          <a:solidFill>
            <a:srgbClr val="FF82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algn="ctr" defTabSz="457189">
              <a:defRPr/>
            </a:pPr>
            <a:r>
              <a:rPr lang="en-US" sz="700" kern="0" dirty="0">
                <a:solidFill>
                  <a:prstClr val="black"/>
                </a:solidFill>
                <a:latin typeface="Source Sans Pro"/>
              </a:rPr>
              <a:t>Parte 2</a:t>
            </a:r>
          </a:p>
        </p:txBody>
      </p:sp>
      <p:sp>
        <p:nvSpPr>
          <p:cNvPr id="82" name="Oval 81"/>
          <p:cNvSpPr/>
          <p:nvPr/>
        </p:nvSpPr>
        <p:spPr>
          <a:xfrm>
            <a:off x="7831595" y="2431853"/>
            <a:ext cx="457503" cy="384802"/>
          </a:xfrm>
          <a:prstGeom prst="ellipse">
            <a:avLst/>
          </a:prstGeom>
          <a:solidFill>
            <a:srgbClr val="FF82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algn="ctr" defTabSz="457189">
              <a:defRPr/>
            </a:pPr>
            <a:r>
              <a:rPr lang="en-US" sz="700" kern="0" dirty="0">
                <a:solidFill>
                  <a:prstClr val="black"/>
                </a:solidFill>
                <a:latin typeface="Source Sans Pro"/>
              </a:rPr>
              <a:t>Parte 3</a:t>
            </a:r>
          </a:p>
        </p:txBody>
      </p:sp>
      <p:sp>
        <p:nvSpPr>
          <p:cNvPr id="83" name="Oval 82"/>
          <p:cNvSpPr/>
          <p:nvPr/>
        </p:nvSpPr>
        <p:spPr>
          <a:xfrm>
            <a:off x="1004477" y="2351619"/>
            <a:ext cx="803848" cy="700064"/>
          </a:xfrm>
          <a:prstGeom prst="ellipse">
            <a:avLst/>
          </a:prstGeom>
          <a:solidFill>
            <a:srgbClr val="FF82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algn="ctr" defTabSz="457189">
              <a:defRPr/>
            </a:pPr>
            <a:r>
              <a:rPr lang="en-US" sz="800" kern="0" dirty="0" err="1">
                <a:solidFill>
                  <a:prstClr val="black"/>
                </a:solidFill>
                <a:latin typeface="Source Sans Pro"/>
              </a:rPr>
              <a:t>Arquivos</a:t>
            </a:r>
            <a:r>
              <a:rPr lang="en-US" sz="800" kern="0" dirty="0">
                <a:solidFill>
                  <a:prstClr val="black"/>
                </a:solidFill>
                <a:latin typeface="Source Sans Pro"/>
              </a:rPr>
              <a:t> de dados a </a:t>
            </a:r>
            <a:r>
              <a:rPr lang="en-US" sz="800" kern="0" dirty="0" err="1">
                <a:solidFill>
                  <a:prstClr val="black"/>
                </a:solidFill>
                <a:latin typeface="Source Sans Pro"/>
              </a:rPr>
              <a:t>serem</a:t>
            </a:r>
            <a:r>
              <a:rPr lang="en-US" sz="800" kern="0" dirty="0">
                <a:solidFill>
                  <a:prstClr val="black"/>
                </a:solidFill>
                <a:latin typeface="Source Sans Pro"/>
              </a:rPr>
              <a:t> </a:t>
            </a:r>
            <a:r>
              <a:rPr lang="en-US" sz="800" kern="0" dirty="0" err="1">
                <a:solidFill>
                  <a:prstClr val="black"/>
                </a:solidFill>
                <a:latin typeface="Source Sans Pro"/>
              </a:rPr>
              <a:t>ingeridos</a:t>
            </a:r>
            <a:endParaRPr lang="en-US" sz="800" kern="0" dirty="0">
              <a:solidFill>
                <a:srgbClr val="00B050"/>
              </a:solidFill>
              <a:latin typeface="Source Sans Pro"/>
            </a:endParaRPr>
          </a:p>
        </p:txBody>
      </p:sp>
      <p:sp>
        <p:nvSpPr>
          <p:cNvPr id="84" name="Right Arrow 83"/>
          <p:cNvSpPr/>
          <p:nvPr/>
        </p:nvSpPr>
        <p:spPr>
          <a:xfrm>
            <a:off x="2188663" y="1583922"/>
            <a:ext cx="2341671" cy="421756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algn="ctr" defTabSz="457189">
              <a:defRPr/>
            </a:pPr>
            <a:r>
              <a:rPr lang="en-US" sz="1000" kern="0">
                <a:solidFill>
                  <a:prstClr val="black"/>
                </a:solidFill>
                <a:latin typeface="Source Sans Pro"/>
              </a:rPr>
              <a:t>SPRAY</a:t>
            </a:r>
          </a:p>
        </p:txBody>
      </p:sp>
      <p:sp>
        <p:nvSpPr>
          <p:cNvPr id="85" name="Down Arrow 84"/>
          <p:cNvSpPr/>
          <p:nvPr/>
        </p:nvSpPr>
        <p:spPr>
          <a:xfrm>
            <a:off x="4530334" y="2015163"/>
            <a:ext cx="339242" cy="394898"/>
          </a:xfrm>
          <a:prstGeom prst="downArrow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algn="ctr" defTabSz="457189">
              <a:defRPr/>
            </a:pPr>
            <a:endParaRPr lang="en-US" sz="100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6" name="Down Arrow 85"/>
          <p:cNvSpPr/>
          <p:nvPr/>
        </p:nvSpPr>
        <p:spPr>
          <a:xfrm>
            <a:off x="6264079" y="2026051"/>
            <a:ext cx="339242" cy="394898"/>
          </a:xfrm>
          <a:prstGeom prst="downArrow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algn="ctr" defTabSz="457189">
              <a:defRPr/>
            </a:pPr>
            <a:endParaRPr lang="en-US" sz="100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" name="Down Arrow 86"/>
          <p:cNvSpPr/>
          <p:nvPr/>
        </p:nvSpPr>
        <p:spPr>
          <a:xfrm>
            <a:off x="7881993" y="2025241"/>
            <a:ext cx="339242" cy="394898"/>
          </a:xfrm>
          <a:prstGeom prst="downArrow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algn="ctr" defTabSz="457189">
              <a:defRPr/>
            </a:pPr>
            <a:endParaRPr lang="en-US" sz="100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" name="Right Arrow 87"/>
          <p:cNvSpPr/>
          <p:nvPr/>
        </p:nvSpPr>
        <p:spPr>
          <a:xfrm>
            <a:off x="4865598" y="1583922"/>
            <a:ext cx="1398480" cy="421756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algn="ctr" defTabSz="457189">
              <a:defRPr/>
            </a:pPr>
            <a:r>
              <a:rPr lang="en-US" sz="1000" kern="0" dirty="0">
                <a:solidFill>
                  <a:prstClr val="black"/>
                </a:solidFill>
                <a:latin typeface="Source Sans Pro"/>
              </a:rPr>
              <a:t>SPRAY</a:t>
            </a:r>
          </a:p>
        </p:txBody>
      </p:sp>
      <p:sp>
        <p:nvSpPr>
          <p:cNvPr id="89" name="Right Arrow 88"/>
          <p:cNvSpPr/>
          <p:nvPr/>
        </p:nvSpPr>
        <p:spPr>
          <a:xfrm>
            <a:off x="6603321" y="1580781"/>
            <a:ext cx="1305618" cy="421756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algn="ctr" defTabSz="457189">
              <a:defRPr/>
            </a:pPr>
            <a:r>
              <a:rPr lang="en-US" sz="1000" kern="0" dirty="0">
                <a:solidFill>
                  <a:prstClr val="black"/>
                </a:solidFill>
                <a:latin typeface="Source Sans Pro"/>
              </a:rPr>
              <a:t>SPRAY</a:t>
            </a:r>
          </a:p>
        </p:txBody>
      </p:sp>
      <p:sp>
        <p:nvSpPr>
          <p:cNvPr id="91" name="Rectangle 90"/>
          <p:cNvSpPr/>
          <p:nvPr/>
        </p:nvSpPr>
        <p:spPr>
          <a:xfrm>
            <a:off x="5156990" y="1168972"/>
            <a:ext cx="1578761" cy="259633"/>
          </a:xfrm>
          <a:prstGeom prst="rect">
            <a:avLst/>
          </a:prstGeom>
        </p:spPr>
        <p:txBody>
          <a:bodyPr wrap="none" tIns="0">
            <a:noAutofit/>
          </a:bodyPr>
          <a:lstStyle/>
          <a:p>
            <a:pPr marL="0" lvl="1" algn="ctr" defTabSz="457189"/>
            <a:r>
              <a:rPr lang="en-US" sz="1000" b="1">
                <a:solidFill>
                  <a:srgbClr val="00778B"/>
                </a:solidFill>
                <a:latin typeface="Source Sans Pro"/>
              </a:rPr>
              <a:t>Cluster HPCC</a:t>
            </a:r>
            <a:endParaRPr lang="en-US" sz="80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781574" y="4486676"/>
            <a:ext cx="3036898" cy="244931"/>
          </a:xfrm>
          <a:prstGeom prst="rect">
            <a:avLst/>
          </a:prstGeom>
        </p:spPr>
        <p:txBody>
          <a:bodyPr wrap="none" tIns="0">
            <a:noAutofit/>
          </a:bodyPr>
          <a:lstStyle/>
          <a:p>
            <a:pPr marL="0" lvl="1" algn="ctr" defTabSz="457189"/>
            <a:r>
              <a:rPr lang="en-US" sz="1000" b="1" dirty="0">
                <a:solidFill>
                  <a:srgbClr val="00778B"/>
                </a:solidFill>
                <a:latin typeface="Source Sans Pro"/>
              </a:rPr>
              <a:t>As </a:t>
            </a:r>
            <a:r>
              <a:rPr lang="en-US" sz="1000" b="1" dirty="0" err="1">
                <a:solidFill>
                  <a:srgbClr val="00778B"/>
                </a:solidFill>
                <a:latin typeface="Source Sans Pro"/>
              </a:rPr>
              <a:t>partes</a:t>
            </a:r>
            <a:r>
              <a:rPr lang="en-US" sz="1000" b="1" dirty="0">
                <a:solidFill>
                  <a:srgbClr val="00778B"/>
                </a:solidFill>
                <a:latin typeface="Source Sans Pro"/>
              </a:rPr>
              <a:t> do </a:t>
            </a:r>
            <a:r>
              <a:rPr lang="en-US" sz="1000" b="1" dirty="0" err="1">
                <a:solidFill>
                  <a:srgbClr val="00778B"/>
                </a:solidFill>
                <a:latin typeface="Source Sans Pro"/>
              </a:rPr>
              <a:t>arquivo</a:t>
            </a:r>
            <a:r>
              <a:rPr lang="en-US" sz="1000" b="1" dirty="0">
                <a:solidFill>
                  <a:srgbClr val="00778B"/>
                </a:solidFill>
                <a:latin typeface="Source Sans Pro"/>
              </a:rPr>
              <a:t> </a:t>
            </a:r>
            <a:r>
              <a:rPr lang="en-US" sz="1000" b="1" dirty="0" err="1">
                <a:solidFill>
                  <a:srgbClr val="00778B"/>
                </a:solidFill>
                <a:latin typeface="Source Sans Pro"/>
              </a:rPr>
              <a:t>são</a:t>
            </a:r>
            <a:r>
              <a:rPr lang="en-US" sz="1000" b="1" dirty="0">
                <a:solidFill>
                  <a:srgbClr val="00778B"/>
                </a:solidFill>
                <a:latin typeface="Source Sans Pro"/>
              </a:rPr>
              <a:t> </a:t>
            </a:r>
            <a:r>
              <a:rPr lang="en-US" sz="1000" b="1" dirty="0" err="1">
                <a:solidFill>
                  <a:srgbClr val="00778B"/>
                </a:solidFill>
                <a:latin typeface="Source Sans Pro"/>
              </a:rPr>
              <a:t>referenciadas</a:t>
            </a:r>
            <a:r>
              <a:rPr lang="en-US" sz="1000" b="1" dirty="0">
                <a:solidFill>
                  <a:srgbClr val="00778B"/>
                </a:solidFill>
                <a:latin typeface="Source Sans Pro"/>
              </a:rPr>
              <a:t> </a:t>
            </a:r>
            <a:r>
              <a:rPr lang="en-US" sz="1000" b="1" dirty="0" err="1">
                <a:solidFill>
                  <a:srgbClr val="00778B"/>
                </a:solidFill>
                <a:latin typeface="Source Sans Pro"/>
              </a:rPr>
              <a:t>em</a:t>
            </a:r>
            <a:r>
              <a:rPr lang="en-US" sz="1000" b="1" dirty="0">
                <a:solidFill>
                  <a:srgbClr val="00778B"/>
                </a:solidFill>
                <a:latin typeface="Source Sans Pro"/>
              </a:rPr>
              <a:t> ECL </a:t>
            </a:r>
            <a:r>
              <a:rPr lang="en-US" sz="1000" b="1" dirty="0" err="1">
                <a:solidFill>
                  <a:srgbClr val="00778B"/>
                </a:solidFill>
                <a:latin typeface="Source Sans Pro"/>
              </a:rPr>
              <a:t>como</a:t>
            </a:r>
            <a:r>
              <a:rPr lang="en-US" sz="1000" b="1" dirty="0">
                <a:solidFill>
                  <a:srgbClr val="00778B"/>
                </a:solidFill>
                <a:latin typeface="Source Sans Pro"/>
              </a:rPr>
              <a:t> um </a:t>
            </a:r>
            <a:r>
              <a:rPr lang="en-US" sz="1000" b="1" dirty="0" err="1">
                <a:solidFill>
                  <a:srgbClr val="00778B"/>
                </a:solidFill>
                <a:latin typeface="Source Sans Pro"/>
              </a:rPr>
              <a:t>único</a:t>
            </a:r>
            <a:r>
              <a:rPr lang="en-US" sz="1000" b="1" dirty="0">
                <a:solidFill>
                  <a:srgbClr val="00778B"/>
                </a:solidFill>
                <a:latin typeface="Source Sans Pro"/>
              </a:rPr>
              <a:t> </a:t>
            </a:r>
            <a:r>
              <a:rPr lang="en-US" sz="1000" b="1" dirty="0" err="1">
                <a:solidFill>
                  <a:srgbClr val="00778B"/>
                </a:solidFill>
                <a:latin typeface="Source Sans Pro"/>
              </a:rPr>
              <a:t>arquivo</a:t>
            </a:r>
            <a:r>
              <a:rPr lang="en-US" sz="1000" b="1" dirty="0">
                <a:solidFill>
                  <a:srgbClr val="00778B"/>
                </a:solidFill>
                <a:latin typeface="Source Sans Pro"/>
              </a:rPr>
              <a:t> </a:t>
            </a:r>
            <a:r>
              <a:rPr lang="en-US" sz="1000" b="1" dirty="0" err="1">
                <a:solidFill>
                  <a:srgbClr val="00778B"/>
                </a:solidFill>
                <a:latin typeface="Source Sans Pro"/>
              </a:rPr>
              <a:t>lógico</a:t>
            </a:r>
            <a:r>
              <a:rPr lang="en-US" sz="1000" b="1" dirty="0">
                <a:solidFill>
                  <a:srgbClr val="00778B"/>
                </a:solidFill>
                <a:latin typeface="Source Sans Pro"/>
              </a:rPr>
              <a:t>…</a:t>
            </a:r>
            <a:endParaRPr lang="en-US" sz="1000" dirty="0">
              <a:solidFill>
                <a:prstClr val="black"/>
              </a:solidFill>
              <a:latin typeface="Source Sans Pro"/>
            </a:endParaRPr>
          </a:p>
          <a:p>
            <a:pPr algn="ctr" defTabSz="457189"/>
            <a:endParaRPr lang="en-US" sz="800" dirty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617228" y="2724383"/>
            <a:ext cx="446481" cy="366330"/>
          </a:xfrm>
          <a:prstGeom prst="ellipse">
            <a:avLst/>
          </a:prstGeom>
          <a:solidFill>
            <a:srgbClr val="FF82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algn="ctr" defTabSz="457189">
              <a:defRPr/>
            </a:pPr>
            <a:r>
              <a:rPr lang="en-US" sz="700" kern="0" dirty="0">
                <a:solidFill>
                  <a:prstClr val="black"/>
                </a:solidFill>
                <a:latin typeface="Source Sans Pro"/>
              </a:rPr>
              <a:t>Parte 1</a:t>
            </a:r>
          </a:p>
        </p:txBody>
      </p:sp>
      <p:sp>
        <p:nvSpPr>
          <p:cNvPr id="37" name="Oval 36"/>
          <p:cNvSpPr/>
          <p:nvPr/>
        </p:nvSpPr>
        <p:spPr>
          <a:xfrm>
            <a:off x="8294632" y="2672824"/>
            <a:ext cx="432555" cy="342492"/>
          </a:xfrm>
          <a:prstGeom prst="ellipse">
            <a:avLst/>
          </a:prstGeom>
          <a:solidFill>
            <a:srgbClr val="FF82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algn="ctr" defTabSz="457189">
              <a:defRPr/>
            </a:pPr>
            <a:r>
              <a:rPr lang="en-US" sz="700" kern="0" dirty="0">
                <a:solidFill>
                  <a:prstClr val="black"/>
                </a:solidFill>
                <a:latin typeface="Source Sans Pro"/>
              </a:rPr>
              <a:t>Parte 2</a:t>
            </a:r>
          </a:p>
        </p:txBody>
      </p:sp>
      <p:sp>
        <p:nvSpPr>
          <p:cNvPr id="38" name="Oval 37"/>
          <p:cNvSpPr/>
          <p:nvPr/>
        </p:nvSpPr>
        <p:spPr>
          <a:xfrm>
            <a:off x="4897427" y="2742288"/>
            <a:ext cx="457503" cy="384802"/>
          </a:xfrm>
          <a:prstGeom prst="ellipse">
            <a:avLst/>
          </a:prstGeom>
          <a:solidFill>
            <a:srgbClr val="FF82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algn="ctr" defTabSz="457189">
              <a:defRPr/>
            </a:pPr>
            <a:r>
              <a:rPr lang="en-US" sz="700" kern="0" dirty="0">
                <a:solidFill>
                  <a:prstClr val="black"/>
                </a:solidFill>
                <a:latin typeface="Source Sans Pro"/>
              </a:rPr>
              <a:t>Parte 3</a:t>
            </a:r>
          </a:p>
        </p:txBody>
      </p:sp>
      <p:sp>
        <p:nvSpPr>
          <p:cNvPr id="36" name="Footer Placeholder 1">
            <a:extLst>
              <a:ext uri="{FF2B5EF4-FFF2-40B4-BE49-F238E27FC236}">
                <a16:creationId xmlns:a16="http://schemas.microsoft.com/office/drawing/2014/main" id="{E1880D63-B15C-44F3-A5B1-EA36FD667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</p:spTree>
    <p:extLst>
      <p:ext uri="{BB962C8B-B14F-4D97-AF65-F5344CB8AC3E}">
        <p14:creationId xmlns:p14="http://schemas.microsoft.com/office/powerpoint/2010/main" val="78623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6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2" grpId="0"/>
      <p:bldP spid="35" grpId="0" animBg="1"/>
      <p:bldP spid="37" grpId="0" animBg="1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2. </a:t>
            </a:r>
            <a:r>
              <a:rPr lang="en-US" dirty="0" err="1"/>
              <a:t>Extração</a:t>
            </a:r>
            <a:r>
              <a:rPr lang="en-US" dirty="0"/>
              <a:t> dos dados (cont.)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52412" y="645043"/>
            <a:ext cx="7863647" cy="37292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br>
              <a:rPr lang="en-US" altLang="en-US" sz="3000" dirty="0"/>
            </a:br>
            <a:endParaRPr lang="en-US" altLang="en-US" sz="3000" dirty="0"/>
          </a:p>
        </p:txBody>
      </p:sp>
      <p:sp>
        <p:nvSpPr>
          <p:cNvPr id="7" name="Rectangle 6"/>
          <p:cNvSpPr/>
          <p:nvPr/>
        </p:nvSpPr>
        <p:spPr>
          <a:xfrm>
            <a:off x="6352248" y="1482098"/>
            <a:ext cx="2809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http://52.52.151.87:8010/</a:t>
            </a:r>
            <a:r>
              <a:rPr lang="en-US" dirty="0"/>
              <a:t>  (ECL Watch)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B5B177-1BA8-41D7-A787-14453EC17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58" y="898329"/>
            <a:ext cx="5964521" cy="424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87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2. </a:t>
            </a:r>
            <a:r>
              <a:rPr lang="en-US" dirty="0" err="1"/>
              <a:t>Extração</a:t>
            </a:r>
            <a:r>
              <a:rPr lang="en-US" dirty="0"/>
              <a:t> dos dados (cont.)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214" name="Rectangle 3"/>
          <p:cNvSpPr txBox="1">
            <a:spLocks noChangeArrowheads="1"/>
          </p:cNvSpPr>
          <p:nvPr/>
        </p:nvSpPr>
        <p:spPr>
          <a:xfrm>
            <a:off x="636664" y="1000125"/>
            <a:ext cx="7021436" cy="247069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7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" indent="-144018" eaLnBrk="1" hangingPunct="1">
              <a:spcBef>
                <a:spcPts val="450"/>
              </a:spcBef>
              <a:buClr>
                <a:schemeClr val="accent1"/>
              </a:buClr>
              <a:buFont typeface="Arial"/>
              <a:buChar char="•"/>
            </a:pPr>
            <a:endParaRPr lang="en-US" sz="2700" dirty="0">
              <a:latin typeface="Calibri" charset="0"/>
              <a:cs typeface="Times New Roman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36664" y="835191"/>
            <a:ext cx="7899742" cy="83749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7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/>
            <a:endParaRPr lang="en-US" sz="2100" dirty="0">
              <a:latin typeface="Calibri" charset="0"/>
            </a:endParaRPr>
          </a:p>
          <a:p>
            <a:pPr marL="0" indent="0" eaLnBrk="1" hangingPunct="1"/>
            <a:r>
              <a:rPr lang="en-US" sz="2100" dirty="0">
                <a:latin typeface="Calibri" charset="0"/>
              </a:rPr>
              <a:t>    </a:t>
            </a:r>
            <a:br>
              <a:rPr lang="en-US" sz="2100" dirty="0">
                <a:latin typeface="Calibri" charset="0"/>
              </a:rPr>
            </a:br>
            <a:endParaRPr lang="en-US" sz="2100" dirty="0">
              <a:latin typeface="Calibri" charset="0"/>
            </a:endParaRPr>
          </a:p>
          <a:p>
            <a:pPr marL="0" indent="0" eaLnBrk="1" hangingPunct="1"/>
            <a:endParaRPr lang="en-US" sz="2100" b="1" dirty="0">
              <a:latin typeface="Calibri" charset="0"/>
            </a:endParaRP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5193510" y="4797261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8E4BD-06D8-4760-B7B2-53B5F1211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5" y="802792"/>
            <a:ext cx="4189913" cy="13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6F3E42-9E25-4B8C-A086-A332D2C95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15"/>
          <a:stretch/>
        </p:blipFill>
        <p:spPr>
          <a:xfrm>
            <a:off x="242674" y="2235471"/>
            <a:ext cx="8748403" cy="247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0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4DE149-9999-4463-A9AA-1410C7995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4A2E0-EA56-44C7-AE6F-69988493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8996D-4EA6-499F-BCE9-A5FAA7D69720}"/>
              </a:ext>
            </a:extLst>
          </p:cNvPr>
          <p:cNvSpPr/>
          <p:nvPr/>
        </p:nvSpPr>
        <p:spPr>
          <a:xfrm>
            <a:off x="252415" y="2451005"/>
            <a:ext cx="2854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HPCC Systems: Visão geral</a:t>
            </a:r>
          </a:p>
        </p:txBody>
      </p:sp>
    </p:spTree>
    <p:extLst>
      <p:ext uri="{BB962C8B-B14F-4D97-AF65-F5344CB8AC3E}">
        <p14:creationId xmlns:p14="http://schemas.microsoft.com/office/powerpoint/2010/main" val="3593302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Extração</a:t>
            </a:r>
            <a:r>
              <a:rPr lang="en-US" dirty="0"/>
              <a:t> dos dados </a:t>
            </a:r>
            <a:r>
              <a:rPr lang="en-US"/>
              <a:t>(cont.)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9D483F-A468-4DD1-A952-BBF0772C1B41}"/>
              </a:ext>
            </a:extLst>
          </p:cNvPr>
          <p:cNvSpPr/>
          <p:nvPr/>
        </p:nvSpPr>
        <p:spPr>
          <a:xfrm>
            <a:off x="4405549" y="1072159"/>
            <a:ext cx="4849067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>
                <a:latin typeface="Consolas" panose="020B0609020204030204" pitchFamily="49" charset="0"/>
              </a:rPr>
              <a:t>EXPORT modFile := MODULE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EXPORT Layout := RECORD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	 UNSIGNED8 personid;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	 UNSIGNED4 propertyid;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	 UNSIGNED2 house_number;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	 STRING8   house_number_suffix;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	 STRING2   predir;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	 STRING29  street;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	 STRING5   streettype;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	 STRING2   postdir;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	 STRING6   apt;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	 STRING27  city;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	 STRING2   state;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	 STRING5   zip;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	 UNSIGNED4 total_value;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	 UNSIGNED4 assessed_value;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	 UNSIGNED3 year_acquired;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	 UNSIGNED4 land_square_footage;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	 UNSIGNED3 living_square_feet;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	 UNSIGNED2 bedrooms;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	 UNSIGNED2 full_baths;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	 UNSIGNED2 half_baths;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	 UNSIGNED3 year_built;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END;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	EXPORT File := DATASET('~propriedadesXXX',Layout,CSV);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END;</a:t>
            </a:r>
          </a:p>
          <a:p>
            <a:endParaRPr lang="pt-BR" sz="900" dirty="0"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786D43-5DDA-4217-8815-ADCE13F77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971"/>
          <a:stretch/>
        </p:blipFill>
        <p:spPr>
          <a:xfrm>
            <a:off x="252416" y="2727992"/>
            <a:ext cx="4160508" cy="1680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1E895F-0ED2-4132-AED4-C1E1EFA4E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5" y="1010532"/>
            <a:ext cx="1958288" cy="16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86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Bônus</a:t>
            </a:r>
            <a:r>
              <a:rPr lang="en-US" dirty="0"/>
              <a:t>: Visualize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brutos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9D483F-A468-4DD1-A952-BBF0772C1B41}"/>
              </a:ext>
            </a:extLst>
          </p:cNvPr>
          <p:cNvSpPr/>
          <p:nvPr/>
        </p:nvSpPr>
        <p:spPr>
          <a:xfrm>
            <a:off x="3952783" y="98665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900" dirty="0">
                <a:latin typeface="Consolas" panose="020B0609020204030204" pitchFamily="49" charset="0"/>
              </a:rPr>
              <a:t>IMPORT $;</a:t>
            </a:r>
          </a:p>
          <a:p>
            <a:endParaRPr lang="pt-BR" sz="900" dirty="0">
              <a:latin typeface="Consolas" panose="020B0609020204030204" pitchFamily="49" charset="0"/>
            </a:endParaRPr>
          </a:p>
          <a:p>
            <a:r>
              <a:rPr lang="pt-BR" sz="900" dirty="0">
                <a:latin typeface="Consolas" panose="020B0609020204030204" pitchFamily="49" charset="0"/>
              </a:rPr>
              <a:t>Property := $.modFile.File;</a:t>
            </a:r>
          </a:p>
          <a:p>
            <a:endParaRPr lang="pt-BR" sz="900" dirty="0">
              <a:latin typeface="Consolas" panose="020B0609020204030204" pitchFamily="49" charset="0"/>
            </a:endParaRPr>
          </a:p>
          <a:p>
            <a:r>
              <a:rPr lang="pt-BR" sz="900" dirty="0">
                <a:latin typeface="Consolas" panose="020B0609020204030204" pitchFamily="49" charset="0"/>
              </a:rPr>
              <a:t>OutRec := RECORD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Property.state;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	UNSIGNED4 avg_value := AVE(GROUP,Property.total_value);</a:t>
            </a:r>
          </a:p>
          <a:p>
            <a:r>
              <a:rPr lang="pt-BR" sz="900" dirty="0">
                <a:latin typeface="Consolas" panose="020B0609020204030204" pitchFamily="49" charset="0"/>
              </a:rPr>
              <a:t>END;</a:t>
            </a:r>
          </a:p>
          <a:p>
            <a:endParaRPr lang="pt-BR" sz="900" dirty="0">
              <a:latin typeface="Consolas" panose="020B0609020204030204" pitchFamily="49" charset="0"/>
            </a:endParaRPr>
          </a:p>
          <a:p>
            <a:r>
              <a:rPr lang="pt-BR" sz="900" dirty="0">
                <a:latin typeface="Consolas" panose="020B0609020204030204" pitchFamily="49" charset="0"/>
              </a:rPr>
              <a:t>EXPORT XTAB_PriceState := TABLE(Property,OutRec,state);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F06EA-E003-4BB2-BA6F-641643DA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7" y="950777"/>
            <a:ext cx="2103737" cy="16400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675586-3D8F-433E-8E08-21B9287C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64" y="2444018"/>
            <a:ext cx="4413594" cy="259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49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3. </a:t>
            </a:r>
            <a:r>
              <a:rPr lang="en-US" dirty="0" err="1"/>
              <a:t>Preparação</a:t>
            </a:r>
            <a:r>
              <a:rPr lang="en-US" dirty="0"/>
              <a:t> dos dados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“</a:t>
            </a:r>
            <a:r>
              <a:rPr lang="en-US" b="1" dirty="0" err="1"/>
              <a:t>Limpeza</a:t>
            </a:r>
            <a:r>
              <a:rPr lang="en-US" b="1" dirty="0"/>
              <a:t>, </a:t>
            </a:r>
            <a:r>
              <a:rPr lang="en-US" b="1" dirty="0" err="1"/>
              <a:t>padronização</a:t>
            </a:r>
            <a:r>
              <a:rPr lang="en-US" b="1" dirty="0"/>
              <a:t> e </a:t>
            </a:r>
            <a:r>
              <a:rPr lang="en-US" b="1" dirty="0" err="1"/>
              <a:t>consolidação</a:t>
            </a:r>
            <a:r>
              <a:rPr lang="en-US" b="1" dirty="0"/>
              <a:t> de </a:t>
            </a:r>
            <a:r>
              <a:rPr lang="en-US" b="1" dirty="0" err="1"/>
              <a:t>registros</a:t>
            </a:r>
            <a:r>
              <a:rPr lang="en-US" b="1" dirty="0"/>
              <a:t> "</a:t>
            </a:r>
          </a:p>
          <a:p>
            <a:pPr>
              <a:spcBef>
                <a:spcPts val="900"/>
              </a:spcBef>
              <a:defRPr/>
            </a:pPr>
            <a:endParaRPr lang="en-US" b="1" dirty="0"/>
          </a:p>
          <a:p>
            <a:endParaRPr lang="en-US" dirty="0"/>
          </a:p>
          <a:p>
            <a:r>
              <a:rPr lang="en-US" dirty="0"/>
              <a:t>				</a:t>
            </a:r>
          </a:p>
          <a:p>
            <a:endParaRPr lang="en-US" dirty="0"/>
          </a:p>
          <a:p>
            <a:endParaRPr lang="en-US" dirty="0"/>
          </a:p>
          <a:p>
            <a:pPr marL="457184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D654-C7E7-48DF-AD4E-A40E55D469A5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2C3A599-F50B-414E-B01B-5B013D5C4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EAF964-FEDB-4DC7-B1C1-9DEEDC279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79" y="1832350"/>
            <a:ext cx="7868748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1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3. </a:t>
            </a:r>
            <a:r>
              <a:rPr lang="en-US" dirty="0" err="1"/>
              <a:t>Preparação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2870" indent="-102870">
              <a:spcBef>
                <a:spcPts val="900"/>
              </a:spcBef>
              <a:defRPr/>
            </a:pPr>
            <a:endParaRPr lang="pt-BR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				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pPr marL="457184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D654-C7E7-48DF-AD4E-A40E55D469A5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33565" y="1225090"/>
            <a:ext cx="7568786" cy="3623372"/>
          </a:xfrm>
          <a:prstGeom prst="rect">
            <a:avLst/>
          </a:prstGeom>
        </p:spPr>
        <p:txBody>
          <a:bodyPr vert="horz" lIns="68580" tIns="34290" rIns="68580" bIns="3429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IMPORT $;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Property := $.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modFile.File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200" dirty="0">
              <a:solidFill>
                <a:srgbClr val="002060"/>
              </a:solidFill>
              <a:latin typeface="Consolas" panose="020B06090202040302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EXPORT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modPrep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:= MODULE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//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Limpando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os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dados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CleanFilter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:= Property.zip &lt;&gt; '' AND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Property.assessed_value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&lt;&gt; 0 AND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Property.year_acquired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&lt;&gt; 0 AND 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							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Property.land_square_footage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&lt;&gt; 0 AND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Property.living_square_feet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&lt;&gt; 0 AND 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							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Property.bedrooms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&lt;&gt; 0 AND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Property.full_baths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&lt;&gt; 0 AND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Property.year_Built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&lt;&gt; 0;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200" dirty="0">
              <a:solidFill>
                <a:srgbClr val="002060"/>
              </a:solidFill>
              <a:latin typeface="Consolas" panose="020B06090202040302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EXPORT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CleanProperty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:= Property(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CleanFilter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);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200" dirty="0">
              <a:solidFill>
                <a:srgbClr val="002060"/>
              </a:solidFill>
              <a:latin typeface="Consolas" panose="020B06090202040302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EXPORT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STD_Layout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:= RECORD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	UNSIGNED8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PropertyID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	UNSIGNED3 zip; 								//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variável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categórica</a:t>
            </a:r>
            <a:endParaRPr lang="en-US" sz="1200" dirty="0">
              <a:solidFill>
                <a:srgbClr val="002060"/>
              </a:solidFill>
              <a:latin typeface="Consolas" panose="020B06090202040302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	UNSIGNED4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assessed_value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	UNSIGNED2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year_acquired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	UNSIGNED4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land_square_footage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	UNSIGNED4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living_square_feet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	UNSIGNED2 bedrooms;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	UNSIGNED2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full_baths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	UNSIGNED2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half_baths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	UNSIGNED2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year_built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	UNSIGNED4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total_value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; 				//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variável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dependente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- a ser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determinada</a:t>
            </a:r>
            <a:endParaRPr lang="en-US" sz="1200" dirty="0">
              <a:solidFill>
                <a:srgbClr val="002060"/>
              </a:solidFill>
              <a:latin typeface="Consolas" panose="020B06090202040302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	UNSIGNED4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rnd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; 								//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número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aleatório</a:t>
            </a:r>
            <a:endParaRPr lang="en-US" sz="1200" dirty="0">
              <a:solidFill>
                <a:srgbClr val="002060"/>
              </a:solidFill>
              <a:latin typeface="Consolas" panose="020B06090202040302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END;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200" dirty="0">
              <a:solidFill>
                <a:srgbClr val="002060"/>
              </a:solidFill>
              <a:latin typeface="Consolas" panose="020B06090202040302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EXPORT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myDataP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:= PROJECT(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CleanProperty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, TRANSFORM(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STD_Layout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, 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																											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SELF.rnd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:= RANDOM(),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																											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SELF.Zip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:= (UNSIGNED3)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LEFT.Zip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,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																											SELF := LEFT))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																											:PERSIST('~SIEEL::XXX::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PrepProp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');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200" dirty="0">
              <a:solidFill>
                <a:srgbClr val="002060"/>
              </a:solidFill>
              <a:latin typeface="Consolas" panose="020B06090202040302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//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Aleatorize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os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dados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ordenando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o campo com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número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aleatório</a:t>
            </a:r>
            <a:endParaRPr lang="en-US" sz="1200" dirty="0">
              <a:solidFill>
                <a:srgbClr val="002060"/>
              </a:solidFill>
              <a:latin typeface="Consolas" panose="020B06090202040302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EXPORT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myDataPS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:= SORT(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myDataP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rnd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);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		EXPORT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myDataPrep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:= PROJECT(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myDataPS,STD_Layout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 and NOT </a:t>
            </a:r>
            <a:r>
              <a:rPr lang="en-US" sz="120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rnd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);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Courier New" panose="02070309020205020404" pitchFamily="49" charset="0"/>
              </a:rPr>
              <a:t>END;</a:t>
            </a:r>
            <a:r>
              <a:rPr lang="en-US" sz="12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160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		</a:t>
            </a:r>
            <a:endParaRPr lang="en-US" sz="1350" dirty="0">
              <a:solidFill>
                <a:srgbClr val="00206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3F17839-5994-418C-90D3-2BC851773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E699DE-CA59-41CE-B2AA-DE2ECE054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6" y="1225090"/>
            <a:ext cx="2031788" cy="166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93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4. </a:t>
            </a:r>
            <a:r>
              <a:rPr lang="en-US" dirty="0" err="1"/>
              <a:t>Segregação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“</a:t>
            </a:r>
            <a:r>
              <a:rPr lang="en-US" b="1" dirty="0" err="1"/>
              <a:t>Selecionar</a:t>
            </a:r>
            <a:r>
              <a:rPr lang="en-US" b="1" dirty="0"/>
              <a:t> </a:t>
            </a:r>
            <a:r>
              <a:rPr lang="en-US" b="1" dirty="0" err="1"/>
              <a:t>aleatoriamente</a:t>
            </a:r>
            <a:r>
              <a:rPr lang="en-US" b="1" dirty="0"/>
              <a:t> </a:t>
            </a:r>
            <a:r>
              <a:rPr lang="en-US" b="1" dirty="0" err="1"/>
              <a:t>amostras</a:t>
            </a:r>
            <a:r>
              <a:rPr lang="en-US" b="1" dirty="0"/>
              <a:t> de treinamento e </a:t>
            </a:r>
            <a:r>
              <a:rPr lang="en-US" b="1" dirty="0" err="1"/>
              <a:t>validação</a:t>
            </a:r>
            <a:r>
              <a:rPr lang="en-US" b="1" dirty="0"/>
              <a:t> com </a:t>
            </a:r>
            <a:r>
              <a:rPr lang="en-US" b="1" dirty="0" err="1"/>
              <a:t>distinção</a:t>
            </a:r>
            <a:r>
              <a:rPr lang="en-US" b="1" dirty="0"/>
              <a:t> de </a:t>
            </a:r>
            <a:r>
              <a:rPr lang="en-US" b="1" dirty="0" err="1"/>
              <a:t>variáveis</a:t>
            </a:r>
            <a:r>
              <a:rPr lang="en-US" b="1" dirty="0"/>
              <a:t> </a:t>
            </a:r>
            <a:r>
              <a:rPr lang="en-US" b="1" dirty="0" err="1"/>
              <a:t>dependentes</a:t>
            </a:r>
            <a:r>
              <a:rPr lang="en-US" b="1" dirty="0"/>
              <a:t> e </a:t>
            </a:r>
            <a:r>
              <a:rPr lang="en-US" b="1" dirty="0" err="1"/>
              <a:t>independentes</a:t>
            </a:r>
            <a:r>
              <a:rPr lang="en-US" b="1" dirty="0"/>
              <a:t>”</a:t>
            </a:r>
          </a:p>
          <a:p>
            <a:endParaRPr lang="en-US" dirty="0"/>
          </a:p>
          <a:p>
            <a:r>
              <a:rPr lang="en-US" dirty="0"/>
              <a:t>				</a:t>
            </a:r>
          </a:p>
          <a:p>
            <a:endParaRPr lang="en-US" dirty="0"/>
          </a:p>
          <a:p>
            <a:endParaRPr lang="en-US" dirty="0"/>
          </a:p>
          <a:p>
            <a:pPr marL="457184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D654-C7E7-48DF-AD4E-A40E55D469A5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6CE7BC2-4BAC-4A9B-8529-EE83F43C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134B42-E5F4-4F1F-8341-F69731463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98" y="1972417"/>
            <a:ext cx="2181529" cy="2333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58DF44-06CF-4C47-8475-7F4B8E86F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271" y="1949823"/>
            <a:ext cx="2086266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4. </a:t>
            </a:r>
            <a:r>
              <a:rPr lang="en-US" dirty="0" err="1"/>
              <a:t>Segregação</a:t>
            </a:r>
            <a:r>
              <a:rPr lang="en-US" dirty="0"/>
              <a:t> dos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2870" indent="-102870">
              <a:spcBef>
                <a:spcPts val="900"/>
              </a:spcBef>
              <a:defRPr/>
            </a:pPr>
            <a:endParaRPr lang="pt-BR" dirty="0"/>
          </a:p>
          <a:p>
            <a:endParaRPr lang="en-US" dirty="0"/>
          </a:p>
          <a:p>
            <a:r>
              <a:rPr lang="en-US" dirty="0"/>
              <a:t>				</a:t>
            </a:r>
          </a:p>
          <a:p>
            <a:endParaRPr lang="en-US" dirty="0"/>
          </a:p>
          <a:p>
            <a:endParaRPr lang="en-US" dirty="0"/>
          </a:p>
          <a:p>
            <a:pPr marL="457184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D654-C7E7-48DF-AD4E-A40E55D469A5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46802" y="1209392"/>
            <a:ext cx="5274706" cy="3623372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IMPORT $,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ML_Core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onsolas" panose="020B0609020204030204" pitchFamily="49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//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Considere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os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primeiros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5000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registros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como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amostra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de treinamento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myTrainData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:= $.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modPrep.myDataPrep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[1..5000];  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onsolas" panose="020B0609020204030204" pitchFamily="49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//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Considere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os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2000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registros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seguintes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como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amostra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de teste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myTestData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 := $.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modPrep.myDataPrep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[5001..7000]; 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																	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//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Conversão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matricial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dos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campos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numéricos</a:t>
            </a:r>
            <a:endParaRPr lang="en-US" sz="1350" dirty="0">
              <a:solidFill>
                <a:srgbClr val="002060"/>
              </a:solidFill>
              <a:latin typeface="Consolas" panose="020B0609020204030204" pitchFamily="49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ML_Core.ToField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myTrainData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myTrainDataNF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);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ML_Core.ToField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myTestData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myTestDataNF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);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// OUTPUT(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myTrainDataNF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);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// OUTPUT(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myTestDataNF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);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onsolas" panose="020B0609020204030204" pitchFamily="49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EXPORT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modSeg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:= MODULE;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onsolas" panose="020B0609020204030204" pitchFamily="49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 EXPORT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myIndTrainDataNF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:=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myTrainDataNF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(number &lt; 10); 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	EXPORT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myDepTrainDataNF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:= PROJECT(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myTrainDataNF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(number = 10), 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																		 TRANSFORM(RECORDOF(LEFT), 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																							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SELF.number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:= 1,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                                             SELF := LEFT));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        			 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	EXPORT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myIndTestDataNF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:=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myTestDataNF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(number &lt; 10); 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      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 EXPORT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myDepTestDataNF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:= PROJECT(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myTestDataNF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(number = 10), 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                                   TRANSFORM(RECORDOF(LEFT), 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                                             </a:t>
            </a:r>
            <a:r>
              <a:rPr lang="en-US" sz="1350" dirty="0" err="1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SELF.number</a:t>
            </a: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:= 1,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                                              SELF := LEFT));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350" dirty="0">
                <a:solidFill>
                  <a:srgbClr val="002060"/>
                </a:solidFill>
                <a:latin typeface="Consolas" panose="020B0609020204030204" pitchFamily="49" charset="0"/>
                <a:ea typeface="ＭＳ Ｐゴシック" charset="0"/>
                <a:cs typeface="ＭＳ Ｐゴシック" charset="0"/>
              </a:rPr>
              <a:t>END;				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onsolas" panose="020B0609020204030204" pitchFamily="49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onsolas" panose="020B0609020204030204" pitchFamily="49" charset="0"/>
              <a:ea typeface="ＭＳ Ｐゴシック" charset="0"/>
              <a:cs typeface="ＭＳ Ｐゴシック" charset="0"/>
            </a:endParaRPr>
          </a:p>
          <a:p>
            <a:pPr marL="557213" lvl="1" indent="-214313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endParaRPr lang="en-US" sz="1350" dirty="0">
              <a:solidFill>
                <a:srgbClr val="002060"/>
              </a:solidFill>
              <a:latin typeface="Consolas" panose="020B0609020204030204" pitchFamily="49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onsolas" panose="020B0609020204030204" pitchFamily="49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onsolas" panose="020B0609020204030204" pitchFamily="49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onsolas" panose="020B0609020204030204" pitchFamily="49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onsolas" panose="020B0609020204030204" pitchFamily="49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onsolas" panose="020B0609020204030204" pitchFamily="49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C671A8B-1332-44C5-9447-B0D099009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85688-0A74-4485-831F-203DC991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53" y="1202582"/>
            <a:ext cx="2352410" cy="19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18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5. Treinamento e </a:t>
            </a:r>
            <a:r>
              <a:rPr lang="en-US" dirty="0" err="1"/>
              <a:t>avaliação</a:t>
            </a:r>
            <a:r>
              <a:rPr lang="en-US" dirty="0"/>
              <a:t> do </a:t>
            </a:r>
            <a:r>
              <a:rPr lang="en-US" dirty="0" err="1"/>
              <a:t>modelo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“</a:t>
            </a:r>
            <a:r>
              <a:rPr lang="en-US" b="1" dirty="0" err="1"/>
              <a:t>Obtenção</a:t>
            </a:r>
            <a:r>
              <a:rPr lang="en-US" b="1" dirty="0"/>
              <a:t> de </a:t>
            </a:r>
            <a:r>
              <a:rPr lang="en-US" b="1" dirty="0" err="1"/>
              <a:t>modelo</a:t>
            </a:r>
            <a:r>
              <a:rPr lang="en-US" b="1" dirty="0"/>
              <a:t> a partir da </a:t>
            </a:r>
            <a:r>
              <a:rPr lang="en-US" b="1" dirty="0" err="1"/>
              <a:t>amostra</a:t>
            </a:r>
            <a:r>
              <a:rPr lang="en-US" b="1" dirty="0"/>
              <a:t> de treinamento e </a:t>
            </a:r>
            <a:r>
              <a:rPr lang="en-US" b="1" dirty="0" err="1"/>
              <a:t>validação</a:t>
            </a:r>
            <a:r>
              <a:rPr lang="en-US" b="1" dirty="0"/>
              <a:t>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amostra</a:t>
            </a:r>
            <a:r>
              <a:rPr lang="en-US" b="1" dirty="0"/>
              <a:t> de teste”</a:t>
            </a:r>
          </a:p>
          <a:p>
            <a:pPr>
              <a:spcBef>
                <a:spcPts val="900"/>
              </a:spcBef>
              <a:defRPr/>
            </a:pPr>
            <a:r>
              <a:rPr lang="en-US" dirty="0"/>
              <a:t>				</a:t>
            </a:r>
          </a:p>
          <a:p>
            <a:endParaRPr lang="en-US" dirty="0"/>
          </a:p>
          <a:p>
            <a:endParaRPr lang="en-US" dirty="0"/>
          </a:p>
          <a:p>
            <a:pPr marL="457184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D654-C7E7-48DF-AD4E-A40E55D469A5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4A27C55-EC13-4D0A-8055-7456D28E1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04E91-0FC5-4757-A775-37C38038C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842840"/>
            <a:ext cx="1213675" cy="230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85A54C-4468-4C87-B09A-1511B6D54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105" y="1823787"/>
            <a:ext cx="2781688" cy="2343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1A33C2-B28A-45F0-8FE5-F804EE1A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509" y="2666317"/>
            <a:ext cx="3415288" cy="30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5. Treinamento e </a:t>
            </a:r>
            <a:r>
              <a:rPr lang="en-US" dirty="0" err="1"/>
              <a:t>avaliação</a:t>
            </a:r>
            <a:r>
              <a:rPr lang="en-US" dirty="0"/>
              <a:t> do </a:t>
            </a:r>
            <a:r>
              <a:rPr lang="en-US" dirty="0" err="1"/>
              <a:t>modelo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			</a:t>
            </a:r>
          </a:p>
          <a:p>
            <a:endParaRPr lang="en-US" dirty="0"/>
          </a:p>
          <a:p>
            <a:endParaRPr lang="en-US" dirty="0"/>
          </a:p>
          <a:p>
            <a:pPr marL="457184" lvl="1" indent="0">
              <a:buNone/>
            </a:pPr>
            <a:endParaRPr lang="en-US" dirty="0"/>
          </a:p>
          <a:p>
            <a:pPr marL="457184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D654-C7E7-48DF-AD4E-A40E55D469A5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14739" y="1161853"/>
            <a:ext cx="8635477" cy="36233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IMPORT $;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IMPORT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ML_Core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IMPORT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LearningTrees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AS LT;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050" dirty="0">
              <a:solidFill>
                <a:srgbClr val="00206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Selecione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o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algoritmo</a:t>
            </a:r>
            <a:endParaRPr lang="en-US" sz="1050" dirty="0">
              <a:solidFill>
                <a:srgbClr val="00206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myLearnerR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:=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LT.RegressionForest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(10,,10,[1]); 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050" dirty="0">
              <a:solidFill>
                <a:srgbClr val="00206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Obtenha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o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modelo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treinado</a:t>
            </a:r>
            <a:endParaRPr lang="en-US" sz="1050" dirty="0">
              <a:solidFill>
                <a:srgbClr val="00206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myModelR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   :=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myLearnerR.GetModel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($.modSeg.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myIndTrainDataNF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,$.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modSeg.myDepTrainDataNF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);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OUTPUT(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myModelR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,,'~SIEEL::XXX::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mymodelR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',NAMED('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ModeloTreinado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'),overwrite);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050" dirty="0">
              <a:solidFill>
                <a:srgbClr val="00206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Teste o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modelo</a:t>
            </a:r>
            <a:endParaRPr lang="en-US" sz="1050" dirty="0">
              <a:solidFill>
                <a:srgbClr val="00206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predictedDeps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:=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myLearnerR.Predict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myModelR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, $.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modSeg.myIndTestDataNF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);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OUTPUT(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predictedDeps,NAMED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('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ValoresPrevistos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'));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050" dirty="0">
              <a:solidFill>
                <a:srgbClr val="00206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Avalie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o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modelo</a:t>
            </a:r>
            <a:endParaRPr lang="en-US" sz="1050" dirty="0">
              <a:solidFill>
                <a:srgbClr val="00206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assessmentR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 :=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ML_Core.Analysis.Regression.Accuracy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predictedDeps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,$.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modSeg.myDepTestDataNF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);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OUTPUT(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assessmentR,NAMED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('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AvaliacaodoModelo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'));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E2145373-4A82-4BBC-98CE-3EB968799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C22CD5-73DD-4956-BCA4-838FF6442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5778"/>
            <a:ext cx="161947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32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 dirty="0"/>
              <a:t>6. Implantação do modelo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“</a:t>
            </a:r>
            <a:r>
              <a:rPr lang="en-US" b="1" dirty="0" err="1"/>
              <a:t>Carregamento</a:t>
            </a:r>
            <a:r>
              <a:rPr lang="en-US" b="1" dirty="0"/>
              <a:t> de dados e </a:t>
            </a:r>
            <a:r>
              <a:rPr lang="en-US" b="1" dirty="0" err="1"/>
              <a:t>disponibilização</a:t>
            </a:r>
            <a:r>
              <a:rPr lang="en-US" b="1" dirty="0"/>
              <a:t> de </a:t>
            </a:r>
            <a:r>
              <a:rPr lang="en-US" b="1" dirty="0" err="1"/>
              <a:t>consulta</a:t>
            </a:r>
            <a:r>
              <a:rPr lang="en-US" b="1" dirty="0"/>
              <a:t> web”</a:t>
            </a:r>
          </a:p>
          <a:p>
            <a:pPr marL="102870" indent="-102870">
              <a:spcBef>
                <a:spcPts val="900"/>
              </a:spcBef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				</a:t>
            </a:r>
          </a:p>
          <a:p>
            <a:endParaRPr lang="en-US" dirty="0"/>
          </a:p>
          <a:p>
            <a:endParaRPr lang="en-US" dirty="0"/>
          </a:p>
          <a:p>
            <a:pPr marL="457184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D654-C7E7-48DF-AD4E-A40E55D469A5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98EAD15-E239-4BF7-8210-ED9F13891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E61967-A35D-4905-BA27-40BC2271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476" y="1471647"/>
            <a:ext cx="4539047" cy="30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7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 dirty="0"/>
              <a:t>6. Implantação do modelo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				</a:t>
            </a:r>
          </a:p>
          <a:p>
            <a:endParaRPr lang="en-US" dirty="0"/>
          </a:p>
          <a:p>
            <a:endParaRPr lang="en-US" dirty="0"/>
          </a:p>
          <a:p>
            <a:pPr marL="457184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D654-C7E7-48DF-AD4E-A40E55D469A5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51413" y="1279028"/>
            <a:ext cx="8635477" cy="3623372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IMPORT $;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IMPORT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ML_Core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IMPORT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LearningTrees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as LT;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050" dirty="0">
              <a:solidFill>
                <a:srgbClr val="00206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EXPORT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FN_GetPrice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(Zip,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Assess_val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,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Year_acq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, 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					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Land_sq_ft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,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Living_sq_ft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, Bedrooms, 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					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Full_baths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,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Half_baths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,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Year_built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) := FUNCTION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050" dirty="0">
              <a:solidFill>
                <a:srgbClr val="00206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	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myInSet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:= [zip,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assess_val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,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year_acq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,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land_sq_ft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,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living_sq_ft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, 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							bedrooms,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full_baths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,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half_baths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,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year_built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];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050" dirty="0">
              <a:solidFill>
                <a:srgbClr val="00206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	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myInDs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:= DATASET(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myInSet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, {REAL8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myInValue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});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050" dirty="0">
              <a:solidFill>
                <a:srgbClr val="00206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	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ML_Core.Types.NumericField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PrepData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(RECORDOF(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myInDS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) Le, INTEGER C) := TRANSFORM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			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SELF.wi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		:= 1,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			SELF.id		 	:= 1,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			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SELF.number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:= C,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			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SELF.value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	:=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Le.myInValue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	END;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050" dirty="0">
              <a:solidFill>
                <a:srgbClr val="00206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	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myIndepData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:= PROJECT(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myInDs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,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PrepData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(LEFT,COUNTER));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050" dirty="0">
              <a:solidFill>
                <a:srgbClr val="00206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	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mymodel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:= DATASET('~mymodelXXX',ML_Core.Types.Layout_Model2,FLAT,PRELOAD);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050" dirty="0">
              <a:solidFill>
                <a:srgbClr val="00206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	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myLearner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:=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LT.RegressionForest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(10,,10,[1]);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050" dirty="0">
              <a:solidFill>
                <a:srgbClr val="00206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	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myPredictDeps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:=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MyLearner.Predict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myModel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, 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myIndepData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);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	RETURN OUTPUT(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myPredictDeps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,{</a:t>
            </a:r>
            <a:r>
              <a:rPr lang="en-US" sz="1050" dirty="0" err="1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preco</a:t>
            </a: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:=ROUND(value)});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	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050" dirty="0">
              <a:solidFill>
                <a:srgbClr val="00206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END;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050" dirty="0">
              <a:solidFill>
                <a:srgbClr val="00206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050" dirty="0">
              <a:solidFill>
                <a:srgbClr val="00206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00206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END;</a:t>
            </a: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050" dirty="0">
              <a:solidFill>
                <a:srgbClr val="00206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050" dirty="0">
              <a:solidFill>
                <a:srgbClr val="00206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050" dirty="0">
              <a:solidFill>
                <a:srgbClr val="002060"/>
              </a:solidFill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557213" lvl="1" indent="-214313" defTabSz="3429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endParaRPr lang="en-US" sz="1350" dirty="0">
              <a:solidFill>
                <a:srgbClr val="00206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57175" indent="-257175" defTabSz="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1350" dirty="0">
              <a:solidFill>
                <a:srgbClr val="00206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3CF82E73-C7C6-495A-BA7A-14A41F8C3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AEF38-546B-4F68-B300-1C41CDAD3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4" y="1105800"/>
            <a:ext cx="1973649" cy="165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21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2415" y="219458"/>
            <a:ext cx="8635477" cy="655739"/>
          </a:xfrm>
          <a:prstGeom prst="rect">
            <a:avLst/>
          </a:prstGeom>
        </p:spPr>
        <p:txBody>
          <a:bodyPr/>
          <a:lstStyle>
            <a:lvl1pPr marL="0"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200" dirty="0" err="1">
                <a:solidFill>
                  <a:schemeClr val="bg1"/>
                </a:solidFill>
              </a:rPr>
              <a:t>Conceito</a:t>
            </a:r>
            <a:r>
              <a:rPr lang="en-US" sz="2200" dirty="0">
                <a:solidFill>
                  <a:schemeClr val="bg1"/>
                </a:solidFill>
              </a:rPr>
              <a:t> de Big Data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2415" y="1005778"/>
            <a:ext cx="8641557" cy="3623372"/>
          </a:xfrm>
          <a:prstGeom prst="rect">
            <a:avLst/>
          </a:prstGeom>
        </p:spPr>
        <p:txBody>
          <a:bodyPr>
            <a:normAutofit/>
          </a:bodyPr>
          <a:lstStyle>
            <a:lvl1pPr marL="171448" indent="-171448" algn="l" defTabSz="685793" rtl="0" eaLnBrk="1" latinLnBrk="0" hangingPunct="1">
              <a:lnSpc>
                <a:spcPct val="90000"/>
              </a:lnSpc>
              <a:spcBef>
                <a:spcPts val="10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20013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35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Os cinco V´s:</a:t>
            </a:r>
          </a:p>
          <a:p>
            <a:pPr lvl="1"/>
            <a:r>
              <a:rPr lang="pt-BR" dirty="0"/>
              <a:t>Volume</a:t>
            </a:r>
          </a:p>
          <a:p>
            <a:pPr lvl="1"/>
            <a:r>
              <a:rPr lang="pt-BR" dirty="0"/>
              <a:t>Variedade</a:t>
            </a:r>
          </a:p>
          <a:p>
            <a:pPr lvl="1"/>
            <a:r>
              <a:rPr lang="pt-BR" dirty="0"/>
              <a:t>Velocidade</a:t>
            </a:r>
          </a:p>
          <a:p>
            <a:pPr lvl="1"/>
            <a:r>
              <a:rPr lang="pt-BR" dirty="0"/>
              <a:t>Veracidade </a:t>
            </a:r>
          </a:p>
          <a:p>
            <a:pPr lvl="1"/>
            <a:r>
              <a:rPr lang="pt-BR" dirty="0"/>
              <a:t>Valor</a:t>
            </a:r>
          </a:p>
          <a:p>
            <a:endParaRPr lang="pt-BR" dirty="0"/>
          </a:p>
          <a:p>
            <a:endParaRPr lang="pt-BR" dirty="0"/>
          </a:p>
          <a:p>
            <a:pPr marL="457196" lvl="1" indent="0">
              <a:buFont typeface="Arial" panose="020B0604020202020204" pitchFamily="34" charset="0"/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1005778"/>
            <a:ext cx="3959579" cy="3060544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3E886AC-454C-4663-A35F-2656F44C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</p:spTree>
    <p:extLst>
      <p:ext uri="{BB962C8B-B14F-4D97-AF65-F5344CB8AC3E}">
        <p14:creationId xmlns:p14="http://schemas.microsoft.com/office/powerpoint/2010/main" val="6254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400" dirty="0"/>
              <a:t>6. Implantação do modelo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0C947-BADC-46A8-A724-2FD53A62D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246" y="821972"/>
            <a:ext cx="6457753" cy="2471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E08831-90D8-4D07-B3D1-F36C7649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626" y="884678"/>
            <a:ext cx="1477226" cy="100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1E764D-AA0C-4E23-9C3A-AEBFC713F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89" y="1011091"/>
            <a:ext cx="1424388" cy="11976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85BDD9-C24C-41BB-BE0D-CE8808B6D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77" y="2422797"/>
            <a:ext cx="4887855" cy="229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29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Serviço</a:t>
            </a:r>
            <a:r>
              <a:rPr lang="en-US" dirty="0"/>
              <a:t> </a:t>
            </a:r>
            <a:r>
              <a:rPr lang="en-US" dirty="0" err="1"/>
              <a:t>disponível</a:t>
            </a:r>
            <a:r>
              <a:rPr lang="en-US" dirty="0"/>
              <a:t> para </a:t>
            </a:r>
            <a:r>
              <a:rPr lang="en-US" dirty="0" err="1"/>
              <a:t>uso</a:t>
            </a:r>
            <a:r>
              <a:rPr lang="en-US" dirty="0"/>
              <a:t>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570D7-21AB-4789-AA02-6214B1EE6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363" y="1229267"/>
            <a:ext cx="1819529" cy="981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4D304F-641F-4B28-BFC2-59714373E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7" y="945096"/>
            <a:ext cx="4371324" cy="1265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7D6036-0496-4643-B503-39AD9594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952" y="2318928"/>
            <a:ext cx="4936951" cy="270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4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4DE149-9999-4463-A9AA-1410C7995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4A2E0-EA56-44C7-AE6F-69988493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42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8996D-4EA6-499F-BCE9-A5FAA7D69720}"/>
              </a:ext>
            </a:extLst>
          </p:cNvPr>
          <p:cNvSpPr/>
          <p:nvPr/>
        </p:nvSpPr>
        <p:spPr>
          <a:xfrm>
            <a:off x="252415" y="2451005"/>
            <a:ext cx="1877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1860757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 err="1"/>
              <a:t>Cursos</a:t>
            </a:r>
            <a:r>
              <a:rPr lang="en-US" dirty="0"/>
              <a:t> online: +170 aulas (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learn.lexisnexis.com/hpcc</a:t>
            </a:r>
            <a:r>
              <a:rPr lang="en-US" dirty="0"/>
              <a:t> 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412" y="1005778"/>
            <a:ext cx="4154051" cy="3623372"/>
          </a:xfrm>
        </p:spPr>
        <p:txBody>
          <a:bodyPr>
            <a:normAutofit/>
          </a:bodyPr>
          <a:lstStyle/>
          <a:p>
            <a:r>
              <a:rPr lang="en-US" sz="1600" dirty="0" err="1"/>
              <a:t>Introdução</a:t>
            </a:r>
            <a:r>
              <a:rPr lang="en-US" sz="1600" dirty="0"/>
              <a:t> </a:t>
            </a:r>
            <a:r>
              <a:rPr lang="en-US" sz="1600" dirty="0" err="1"/>
              <a:t>ao</a:t>
            </a:r>
            <a:r>
              <a:rPr lang="en-US" sz="1600" dirty="0"/>
              <a:t> ECL (parte 1) </a:t>
            </a:r>
          </a:p>
          <a:p>
            <a:pPr lvl="1"/>
            <a:r>
              <a:rPr lang="en-US" sz="1600" dirty="0" err="1">
                <a:solidFill>
                  <a:schemeClr val="tx1"/>
                </a:solidFill>
              </a:rPr>
              <a:t>Conceitos</a:t>
            </a:r>
            <a:r>
              <a:rPr lang="en-US" sz="1600" dirty="0">
                <a:solidFill>
                  <a:schemeClr val="tx1"/>
                </a:solidFill>
              </a:rPr>
              <a:t> e </a:t>
            </a:r>
            <a:r>
              <a:rPr lang="en-US" sz="1600" dirty="0" err="1">
                <a:solidFill>
                  <a:schemeClr val="tx1"/>
                </a:solidFill>
              </a:rPr>
              <a:t>consultas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 err="1"/>
              <a:t>Introdução</a:t>
            </a:r>
            <a:r>
              <a:rPr lang="en-US" sz="1600" dirty="0"/>
              <a:t> </a:t>
            </a:r>
            <a:r>
              <a:rPr lang="en-US" sz="1600" dirty="0" err="1"/>
              <a:t>ao</a:t>
            </a:r>
            <a:r>
              <a:rPr lang="en-US" sz="1600" dirty="0"/>
              <a:t> ECL (parte 2)</a:t>
            </a:r>
          </a:p>
          <a:p>
            <a:pPr lvl="1"/>
            <a:r>
              <a:rPr lang="en-US" sz="1600" dirty="0"/>
              <a:t>ETL com ECL</a:t>
            </a:r>
          </a:p>
          <a:p>
            <a:r>
              <a:rPr lang="en-US" sz="1600" dirty="0"/>
              <a:t>ECL </a:t>
            </a:r>
            <a:r>
              <a:rPr lang="en-US" sz="1600" dirty="0" err="1"/>
              <a:t>Avançado</a:t>
            </a:r>
            <a:r>
              <a:rPr lang="en-US" sz="1600" dirty="0"/>
              <a:t> (parte 1) </a:t>
            </a:r>
          </a:p>
          <a:p>
            <a:pPr lvl="1"/>
            <a:r>
              <a:rPr lang="en-US" sz="1600" dirty="0"/>
              <a:t>Dados </a:t>
            </a:r>
            <a:r>
              <a:rPr lang="en-US" sz="1600" dirty="0" err="1"/>
              <a:t>relacionais</a:t>
            </a:r>
            <a:endParaRPr lang="en-US" sz="1600" dirty="0"/>
          </a:p>
          <a:p>
            <a:r>
              <a:rPr lang="en-US" sz="1600" dirty="0"/>
              <a:t>ECL </a:t>
            </a:r>
            <a:r>
              <a:rPr lang="en-US" sz="1600" dirty="0" err="1"/>
              <a:t>Avançado</a:t>
            </a:r>
            <a:r>
              <a:rPr lang="en-US" sz="1600" dirty="0"/>
              <a:t> (parte 2) </a:t>
            </a:r>
          </a:p>
          <a:p>
            <a:pPr lvl="1"/>
            <a:r>
              <a:rPr lang="en-US" sz="1600" dirty="0" err="1"/>
              <a:t>Superarquivos</a:t>
            </a:r>
            <a:r>
              <a:rPr lang="en-US" sz="1600" dirty="0"/>
              <a:t>, XML/JSON e PLN</a:t>
            </a:r>
          </a:p>
          <a:p>
            <a:r>
              <a:rPr lang="pt-BR" sz="1600" dirty="0"/>
              <a:t>ECL Aplicado </a:t>
            </a:r>
          </a:p>
          <a:p>
            <a:pPr lvl="1"/>
            <a:r>
              <a:rPr lang="pt-BR" sz="1600" dirty="0"/>
              <a:t>Geração e automação de código ECL</a:t>
            </a:r>
          </a:p>
          <a:p>
            <a:pPr lvl="1"/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06462" y="1005778"/>
            <a:ext cx="4154051" cy="36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defTabSz="685793">
              <a:lnSpc>
                <a:spcPct val="90000"/>
              </a:lnSpc>
              <a:spcBef>
                <a:spcPts val="1050"/>
              </a:spcBef>
              <a:buClr>
                <a:srgbClr val="00437B"/>
              </a:buClr>
              <a:buFontTx/>
              <a:buNone/>
              <a:defRPr lang="en-US" sz="1600" dirty="0">
                <a:solidFill>
                  <a:srgbClr val="00437B"/>
                </a:solidFill>
              </a:defRPr>
            </a:lvl1pPr>
            <a:lvl2pPr marL="514345" lvl="1" indent="-171448" defTabSz="685793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lang="en-US" sz="1600" dirty="0" smtClean="0"/>
            </a:lvl2pPr>
            <a:lvl3pPr marL="857241" indent="-171448" defTabSz="685793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lang="en-US" dirty="0" smtClean="0">
                <a:solidFill>
                  <a:prstClr val="black"/>
                </a:solidFill>
              </a:defRPr>
            </a:lvl3pPr>
            <a:lvl4pPr marL="1200138" indent="-171448" defTabSz="685793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</a:lvl4pPr>
            <a:lvl5pPr marL="1543035" indent="-171448" defTabSz="685793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</a:lvl5pPr>
            <a:lvl6pPr marL="1885931" indent="-171448" defTabSz="685793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/>
            </a:lvl6pPr>
            <a:lvl7pPr marL="2228828" indent="-171448" defTabSz="685793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/>
            </a:lvl7pPr>
            <a:lvl8pPr marL="2571724" indent="-171448" defTabSz="685793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/>
            </a:lvl8pPr>
            <a:lvl9pPr marL="2914621" indent="-171448" defTabSz="685793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pt-BR" dirty="0"/>
              <a:t>ROXIE ECL (parte 1) </a:t>
            </a:r>
          </a:p>
          <a:p>
            <a:pPr lvl="1"/>
            <a:r>
              <a:rPr lang="pt-BR" dirty="0"/>
              <a:t>Índices e consultas</a:t>
            </a:r>
          </a:p>
          <a:p>
            <a:r>
              <a:rPr lang="pt-BR" dirty="0"/>
              <a:t>ROXIE ECL (parte 2) </a:t>
            </a:r>
          </a:p>
          <a:p>
            <a:pPr lvl="1"/>
            <a:r>
              <a:rPr lang="pt-BR" dirty="0"/>
              <a:t>Otimização de consultas</a:t>
            </a:r>
          </a:p>
          <a:p>
            <a:r>
              <a:rPr lang="es-ES" dirty="0"/>
              <a:t>Machine 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com</a:t>
            </a:r>
            <a:r>
              <a:rPr lang="es-ES" dirty="0"/>
              <a:t> HPCC </a:t>
            </a:r>
            <a:r>
              <a:rPr lang="es-ES" dirty="0" err="1"/>
              <a:t>Systems</a:t>
            </a:r>
            <a:endParaRPr lang="es-ES" dirty="0"/>
          </a:p>
          <a:p>
            <a:pPr lvl="1"/>
            <a:r>
              <a:rPr lang="en-US" dirty="0" err="1"/>
              <a:t>Fundamentos</a:t>
            </a:r>
            <a:r>
              <a:rPr lang="en-US" dirty="0"/>
              <a:t> para </a:t>
            </a:r>
            <a:r>
              <a:rPr lang="en-US" dirty="0" err="1"/>
              <a:t>uso</a:t>
            </a:r>
            <a:r>
              <a:rPr lang="en-US" dirty="0"/>
              <a:t> dos plugins</a:t>
            </a:r>
            <a:endParaRPr lang="pt-BR" dirty="0"/>
          </a:p>
          <a:p>
            <a:r>
              <a:rPr lang="pt-BR" dirty="0"/>
              <a:t>Administração de Sistemas</a:t>
            </a:r>
          </a:p>
          <a:p>
            <a:pPr lvl="1"/>
            <a:r>
              <a:rPr lang="pt-BR" dirty="0"/>
              <a:t>Conceitos e operação básica</a:t>
            </a:r>
          </a:p>
          <a:p>
            <a:r>
              <a:rPr lang="pt-BR" dirty="0"/>
              <a:t>HPCC para gestores</a:t>
            </a:r>
          </a:p>
          <a:p>
            <a:pPr lvl="1"/>
            <a:r>
              <a:rPr lang="pt-BR" dirty="0"/>
              <a:t>Visão geral e aplicações da plataforma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7" name="Rectangle 6"/>
          <p:cNvSpPr/>
          <p:nvPr/>
        </p:nvSpPr>
        <p:spPr>
          <a:xfrm>
            <a:off x="157655" y="1005778"/>
            <a:ext cx="4035972" cy="6811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51083" y="1568669"/>
            <a:ext cx="685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2F865F69-EE24-42C4-8D06-8866C6333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</p:spTree>
    <p:extLst>
      <p:ext uri="{BB962C8B-B14F-4D97-AF65-F5344CB8AC3E}">
        <p14:creationId xmlns:p14="http://schemas.microsoft.com/office/powerpoint/2010/main" val="4205921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E5FCCB3-321A-40BB-A308-9CB55FF82929}"/>
              </a:ext>
            </a:extLst>
          </p:cNvPr>
          <p:cNvGrpSpPr/>
          <p:nvPr/>
        </p:nvGrpSpPr>
        <p:grpSpPr>
          <a:xfrm>
            <a:off x="915610" y="1720455"/>
            <a:ext cx="2494399" cy="2449122"/>
            <a:chOff x="7138935" y="1358900"/>
            <a:chExt cx="3325865" cy="3265496"/>
          </a:xfrm>
        </p:grpSpPr>
        <p:grpSp>
          <p:nvGrpSpPr>
            <p:cNvPr id="5" name="Group 4"/>
            <p:cNvGrpSpPr/>
            <p:nvPr/>
          </p:nvGrpSpPr>
          <p:grpSpPr>
            <a:xfrm>
              <a:off x="7138935" y="1423996"/>
              <a:ext cx="3312038" cy="3200400"/>
              <a:chOff x="7138935" y="1423996"/>
              <a:chExt cx="3312038" cy="3200400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 flipV="1">
                <a:off x="8816483" y="1423996"/>
                <a:ext cx="0" cy="3200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cxnSpLocks/>
              </p:cNvCxnSpPr>
              <p:nvPr/>
            </p:nvCxnSpPr>
            <p:spPr>
              <a:xfrm flipV="1">
                <a:off x="7174373" y="2157525"/>
                <a:ext cx="3276600" cy="1657155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cxnSpLocks/>
              </p:cNvCxnSpPr>
              <p:nvPr/>
            </p:nvCxnSpPr>
            <p:spPr>
              <a:xfrm flipH="1" flipV="1">
                <a:off x="7138935" y="2157526"/>
                <a:ext cx="3312037" cy="165715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Freeform: Shape 114"/>
            <p:cNvSpPr/>
            <p:nvPr/>
          </p:nvSpPr>
          <p:spPr>
            <a:xfrm>
              <a:off x="7147656" y="1358900"/>
              <a:ext cx="3317144" cy="3213100"/>
            </a:xfrm>
            <a:custGeom>
              <a:avLst/>
              <a:gdLst>
                <a:gd name="connsiteX0" fmla="*/ 2444 w 3317144"/>
                <a:gd name="connsiteY0" fmla="*/ 800100 h 3213100"/>
                <a:gd name="connsiteX1" fmla="*/ 1666144 w 3317144"/>
                <a:gd name="connsiteY1" fmla="*/ 0 h 3213100"/>
                <a:gd name="connsiteX2" fmla="*/ 3317144 w 3317144"/>
                <a:gd name="connsiteY2" fmla="*/ 793750 h 3213100"/>
                <a:gd name="connsiteX3" fmla="*/ 3317144 w 3317144"/>
                <a:gd name="connsiteY3" fmla="*/ 2419350 h 3213100"/>
                <a:gd name="connsiteX4" fmla="*/ 1666144 w 3317144"/>
                <a:gd name="connsiteY4" fmla="*/ 3213100 h 3213100"/>
                <a:gd name="connsiteX5" fmla="*/ 2444 w 3317144"/>
                <a:gd name="connsiteY5" fmla="*/ 2432050 h 3213100"/>
                <a:gd name="connsiteX6" fmla="*/ 2444 w 3317144"/>
                <a:gd name="connsiteY6" fmla="*/ 800100 h 321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7144" h="3213100">
                  <a:moveTo>
                    <a:pt x="2444" y="800100"/>
                  </a:moveTo>
                  <a:lnTo>
                    <a:pt x="1666144" y="0"/>
                  </a:lnTo>
                  <a:lnTo>
                    <a:pt x="3317144" y="793750"/>
                  </a:lnTo>
                  <a:lnTo>
                    <a:pt x="3317144" y="2419350"/>
                  </a:lnTo>
                  <a:lnTo>
                    <a:pt x="1666144" y="3213100"/>
                  </a:lnTo>
                  <a:lnTo>
                    <a:pt x="2444" y="2432050"/>
                  </a:lnTo>
                  <a:cubicBezTo>
                    <a:pt x="327" y="1892300"/>
                    <a:pt x="-1789" y="1352550"/>
                    <a:pt x="2444" y="800100"/>
                  </a:cubicBezTo>
                  <a:close/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t"/>
            <a:lstStyle/>
            <a:p>
              <a:pPr algn="ctr"/>
              <a:endParaRPr lang="en-US" sz="135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Opções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: </a:t>
            </a:r>
            <a:r>
              <a:rPr lang="pt-BR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play.hpccsystems.com</a:t>
            </a:r>
            <a:r>
              <a:rPr lang="pt-BR" altLang="en-US" dirty="0"/>
              <a:t> </a:t>
            </a:r>
            <a:endParaRPr lang="en-US" dirty="0"/>
          </a:p>
        </p:txBody>
      </p:sp>
      <p:sp>
        <p:nvSpPr>
          <p:cNvPr id="100" name="Oval 99"/>
          <p:cNvSpPr/>
          <p:nvPr/>
        </p:nvSpPr>
        <p:spPr>
          <a:xfrm>
            <a:off x="650015" y="2054319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1881597" y="147710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3107465" y="206003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3107465" y="328304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650015" y="328304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1881597" y="387740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grpSp>
        <p:nvGrpSpPr>
          <p:cNvPr id="57" name="Group 19"/>
          <p:cNvGrpSpPr>
            <a:grpSpLocks noChangeAspect="1"/>
          </p:cNvGrpSpPr>
          <p:nvPr/>
        </p:nvGrpSpPr>
        <p:grpSpPr bwMode="auto">
          <a:xfrm>
            <a:off x="1991516" y="1582707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65" name="Group 19"/>
          <p:cNvGrpSpPr>
            <a:grpSpLocks noChangeAspect="1"/>
          </p:cNvGrpSpPr>
          <p:nvPr/>
        </p:nvGrpSpPr>
        <p:grpSpPr bwMode="auto">
          <a:xfrm>
            <a:off x="3217384" y="2168494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72" name="Group 19"/>
          <p:cNvGrpSpPr>
            <a:grpSpLocks noChangeAspect="1"/>
          </p:cNvGrpSpPr>
          <p:nvPr/>
        </p:nvGrpSpPr>
        <p:grpSpPr bwMode="auto">
          <a:xfrm>
            <a:off x="3217384" y="3386722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3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8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79" name="Group 19"/>
          <p:cNvGrpSpPr>
            <a:grpSpLocks noChangeAspect="1"/>
          </p:cNvGrpSpPr>
          <p:nvPr/>
        </p:nvGrpSpPr>
        <p:grpSpPr bwMode="auto">
          <a:xfrm>
            <a:off x="759934" y="2168494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0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86" name="Group 19"/>
          <p:cNvGrpSpPr>
            <a:grpSpLocks noChangeAspect="1"/>
          </p:cNvGrpSpPr>
          <p:nvPr/>
        </p:nvGrpSpPr>
        <p:grpSpPr bwMode="auto">
          <a:xfrm>
            <a:off x="759934" y="3386722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7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93" name="Group 19"/>
          <p:cNvGrpSpPr>
            <a:grpSpLocks noChangeAspect="1"/>
          </p:cNvGrpSpPr>
          <p:nvPr/>
        </p:nvGrpSpPr>
        <p:grpSpPr bwMode="auto">
          <a:xfrm>
            <a:off x="1991516" y="3980376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75524454-11A6-4074-B8EB-76E7684D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19" y="2455802"/>
            <a:ext cx="1001268" cy="100126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DB4FB-62B6-448D-8D4A-3B04CB14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44</a:t>
            </a:fld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-92815" y="1458734"/>
            <a:ext cx="19299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Bare Metal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500930" y="1450464"/>
            <a:ext cx="19299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Cloud: </a:t>
            </a:r>
            <a:r>
              <a:rPr lang="en-US" sz="1350" b="1" dirty="0">
                <a:hlinkClick r:id="rId5"/>
              </a:rPr>
              <a:t>AWS</a:t>
            </a:r>
            <a:r>
              <a:rPr lang="en-US" sz="1350" b="1" dirty="0"/>
              <a:t>/</a:t>
            </a:r>
            <a:r>
              <a:rPr lang="en-US" sz="1350" b="1" dirty="0">
                <a:hlinkClick r:id="rId6"/>
              </a:rPr>
              <a:t>Azure</a:t>
            </a:r>
            <a:endParaRPr lang="en-US" sz="1350" b="1" dirty="0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23DB055-1909-435B-A4E9-5111F277E326}"/>
              </a:ext>
            </a:extLst>
          </p:cNvPr>
          <p:cNvGrpSpPr/>
          <p:nvPr/>
        </p:nvGrpSpPr>
        <p:grpSpPr>
          <a:xfrm>
            <a:off x="5319438" y="2249085"/>
            <a:ext cx="2330716" cy="600916"/>
            <a:chOff x="1485900" y="2983379"/>
            <a:chExt cx="3107621" cy="801221"/>
          </a:xfrm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8315F36-F397-45A2-93B8-AF75DBFCC075}"/>
                </a:ext>
              </a:extLst>
            </p:cNvPr>
            <p:cNvSpPr/>
            <p:nvPr/>
          </p:nvSpPr>
          <p:spPr>
            <a:xfrm>
              <a:off x="1485900" y="2983379"/>
              <a:ext cx="3107621" cy="516582"/>
            </a:xfrm>
            <a:custGeom>
              <a:avLst/>
              <a:gdLst>
                <a:gd name="connsiteX0" fmla="*/ 0 w 1778000"/>
                <a:gd name="connsiteY0" fmla="*/ 0 h 184150"/>
                <a:gd name="connsiteX1" fmla="*/ 0 w 1778000"/>
                <a:gd name="connsiteY1" fmla="*/ 184150 h 184150"/>
                <a:gd name="connsiteX2" fmla="*/ 1778000 w 1778000"/>
                <a:gd name="connsiteY2" fmla="*/ 184150 h 184150"/>
                <a:gd name="connsiteX3" fmla="*/ 1778000 w 1778000"/>
                <a:gd name="connsiteY3" fmla="*/ 6350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0" h="184150">
                  <a:moveTo>
                    <a:pt x="0" y="0"/>
                  </a:moveTo>
                  <a:lnTo>
                    <a:pt x="0" y="184150"/>
                  </a:lnTo>
                  <a:lnTo>
                    <a:pt x="1778000" y="184150"/>
                  </a:lnTo>
                  <a:lnTo>
                    <a:pt x="1778000" y="6350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9FEA5CA-6C39-4BC5-95E5-CE9816019052}"/>
                </a:ext>
              </a:extLst>
            </p:cNvPr>
            <p:cNvCxnSpPr>
              <a:cxnSpLocks/>
            </p:cNvCxnSpPr>
            <p:nvPr/>
          </p:nvCxnSpPr>
          <p:spPr>
            <a:xfrm>
              <a:off x="3069452" y="3499961"/>
              <a:ext cx="0" cy="284639"/>
            </a:xfrm>
            <a:prstGeom prst="lin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4" name="Oval 133">
            <a:extLst>
              <a:ext uri="{FF2B5EF4-FFF2-40B4-BE49-F238E27FC236}">
                <a16:creationId xmlns:a16="http://schemas.microsoft.com/office/drawing/2014/main" id="{8C0C178C-92BD-4C6E-9A33-81A7305D2E92}"/>
              </a:ext>
            </a:extLst>
          </p:cNvPr>
          <p:cNvSpPr/>
          <p:nvPr/>
        </p:nvSpPr>
        <p:spPr>
          <a:xfrm>
            <a:off x="6447569" y="2943291"/>
            <a:ext cx="119063" cy="119063"/>
          </a:xfrm>
          <a:prstGeom prst="ellipse">
            <a:avLst/>
          </a:prstGeom>
          <a:solidFill>
            <a:srgbClr val="1A9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C8DF6EA-02BB-492C-8A68-69DFFF4B75E3}"/>
              </a:ext>
            </a:extLst>
          </p:cNvPr>
          <p:cNvSpPr/>
          <p:nvPr/>
        </p:nvSpPr>
        <p:spPr>
          <a:xfrm>
            <a:off x="4841677" y="1513945"/>
            <a:ext cx="952806" cy="63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36" name="Freeform 47">
            <a:extLst>
              <a:ext uri="{FF2B5EF4-FFF2-40B4-BE49-F238E27FC236}">
                <a16:creationId xmlns:a16="http://schemas.microsoft.com/office/drawing/2014/main" id="{24D9DEDD-0E2B-41C0-B75E-E124358C00F9}"/>
              </a:ext>
            </a:extLst>
          </p:cNvPr>
          <p:cNvSpPr>
            <a:spLocks noEditPoints="1"/>
          </p:cNvSpPr>
          <p:nvPr/>
        </p:nvSpPr>
        <p:spPr bwMode="auto">
          <a:xfrm>
            <a:off x="4844393" y="1523597"/>
            <a:ext cx="950090" cy="631743"/>
          </a:xfrm>
          <a:custGeom>
            <a:avLst/>
            <a:gdLst>
              <a:gd name="T0" fmla="*/ 2324 w 2378"/>
              <a:gd name="T1" fmla="*/ 1323 h 1578"/>
              <a:gd name="T2" fmla="*/ 2163 w 2378"/>
              <a:gd name="T3" fmla="*/ 1231 h 1578"/>
              <a:gd name="T4" fmla="*/ 2163 w 2378"/>
              <a:gd name="T5" fmla="*/ 116 h 1578"/>
              <a:gd name="T6" fmla="*/ 2047 w 2378"/>
              <a:gd name="T7" fmla="*/ 0 h 1578"/>
              <a:gd name="T8" fmla="*/ 330 w 2378"/>
              <a:gd name="T9" fmla="*/ 0 h 1578"/>
              <a:gd name="T10" fmla="*/ 214 w 2378"/>
              <a:gd name="T11" fmla="*/ 116 h 1578"/>
              <a:gd name="T12" fmla="*/ 214 w 2378"/>
              <a:gd name="T13" fmla="*/ 1231 h 1578"/>
              <a:gd name="T14" fmla="*/ 53 w 2378"/>
              <a:gd name="T15" fmla="*/ 1323 h 1578"/>
              <a:gd name="T16" fmla="*/ 0 w 2378"/>
              <a:gd name="T17" fmla="*/ 1382 h 1578"/>
              <a:gd name="T18" fmla="*/ 0 w 2378"/>
              <a:gd name="T19" fmla="*/ 1445 h 1578"/>
              <a:gd name="T20" fmla="*/ 132 w 2378"/>
              <a:gd name="T21" fmla="*/ 1578 h 1578"/>
              <a:gd name="T22" fmla="*/ 2245 w 2378"/>
              <a:gd name="T23" fmla="*/ 1578 h 1578"/>
              <a:gd name="T24" fmla="*/ 2378 w 2378"/>
              <a:gd name="T25" fmla="*/ 1445 h 1578"/>
              <a:gd name="T26" fmla="*/ 2378 w 2378"/>
              <a:gd name="T27" fmla="*/ 1382 h 1578"/>
              <a:gd name="T28" fmla="*/ 2324 w 2378"/>
              <a:gd name="T29" fmla="*/ 1323 h 1578"/>
              <a:gd name="T30" fmla="*/ 1332 w 2378"/>
              <a:gd name="T31" fmla="*/ 1482 h 1578"/>
              <a:gd name="T32" fmla="*/ 1045 w 2378"/>
              <a:gd name="T33" fmla="*/ 1482 h 1578"/>
              <a:gd name="T34" fmla="*/ 964 w 2378"/>
              <a:gd name="T35" fmla="*/ 1400 h 1578"/>
              <a:gd name="T36" fmla="*/ 1413 w 2378"/>
              <a:gd name="T37" fmla="*/ 1400 h 1578"/>
              <a:gd name="T38" fmla="*/ 1332 w 2378"/>
              <a:gd name="T39" fmla="*/ 1482 h 1578"/>
              <a:gd name="T40" fmla="*/ 1977 w 2378"/>
              <a:gd name="T41" fmla="*/ 1205 h 1578"/>
              <a:gd name="T42" fmla="*/ 1954 w 2378"/>
              <a:gd name="T43" fmla="*/ 1228 h 1578"/>
              <a:gd name="T44" fmla="*/ 423 w 2378"/>
              <a:gd name="T45" fmla="*/ 1228 h 1578"/>
              <a:gd name="T46" fmla="*/ 400 w 2378"/>
              <a:gd name="T47" fmla="*/ 1205 h 1578"/>
              <a:gd name="T48" fmla="*/ 400 w 2378"/>
              <a:gd name="T49" fmla="*/ 209 h 1578"/>
              <a:gd name="T50" fmla="*/ 423 w 2378"/>
              <a:gd name="T51" fmla="*/ 186 h 1578"/>
              <a:gd name="T52" fmla="*/ 1954 w 2378"/>
              <a:gd name="T53" fmla="*/ 186 h 1578"/>
              <a:gd name="T54" fmla="*/ 1977 w 2378"/>
              <a:gd name="T55" fmla="*/ 209 h 1578"/>
              <a:gd name="T56" fmla="*/ 1977 w 2378"/>
              <a:gd name="T57" fmla="*/ 1205 h 1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8" h="1578">
                <a:moveTo>
                  <a:pt x="2324" y="1323"/>
                </a:moveTo>
                <a:cubicBezTo>
                  <a:pt x="2296" y="1305"/>
                  <a:pt x="2188" y="1245"/>
                  <a:pt x="2163" y="1231"/>
                </a:cubicBezTo>
                <a:cubicBezTo>
                  <a:pt x="2163" y="116"/>
                  <a:pt x="2163" y="116"/>
                  <a:pt x="2163" y="116"/>
                </a:cubicBezTo>
                <a:cubicBezTo>
                  <a:pt x="2163" y="53"/>
                  <a:pt x="2111" y="0"/>
                  <a:pt x="2047" y="0"/>
                </a:cubicBezTo>
                <a:cubicBezTo>
                  <a:pt x="330" y="0"/>
                  <a:pt x="330" y="0"/>
                  <a:pt x="330" y="0"/>
                </a:cubicBezTo>
                <a:cubicBezTo>
                  <a:pt x="266" y="0"/>
                  <a:pt x="214" y="53"/>
                  <a:pt x="214" y="116"/>
                </a:cubicBezTo>
                <a:cubicBezTo>
                  <a:pt x="214" y="1231"/>
                  <a:pt x="214" y="1231"/>
                  <a:pt x="214" y="1231"/>
                </a:cubicBezTo>
                <a:cubicBezTo>
                  <a:pt x="189" y="1245"/>
                  <a:pt x="81" y="1305"/>
                  <a:pt x="53" y="1323"/>
                </a:cubicBezTo>
                <a:cubicBezTo>
                  <a:pt x="17" y="1344"/>
                  <a:pt x="0" y="1353"/>
                  <a:pt x="0" y="1382"/>
                </a:cubicBezTo>
                <a:cubicBezTo>
                  <a:pt x="0" y="1445"/>
                  <a:pt x="0" y="1445"/>
                  <a:pt x="0" y="1445"/>
                </a:cubicBezTo>
                <a:cubicBezTo>
                  <a:pt x="0" y="1519"/>
                  <a:pt x="59" y="1578"/>
                  <a:pt x="132" y="1578"/>
                </a:cubicBezTo>
                <a:cubicBezTo>
                  <a:pt x="2245" y="1578"/>
                  <a:pt x="2245" y="1578"/>
                  <a:pt x="2245" y="1578"/>
                </a:cubicBezTo>
                <a:cubicBezTo>
                  <a:pt x="2318" y="1578"/>
                  <a:pt x="2378" y="1519"/>
                  <a:pt x="2378" y="1445"/>
                </a:cubicBezTo>
                <a:cubicBezTo>
                  <a:pt x="2378" y="1382"/>
                  <a:pt x="2378" y="1382"/>
                  <a:pt x="2378" y="1382"/>
                </a:cubicBezTo>
                <a:cubicBezTo>
                  <a:pt x="2378" y="1353"/>
                  <a:pt x="2360" y="1344"/>
                  <a:pt x="2324" y="1323"/>
                </a:cubicBezTo>
                <a:close/>
                <a:moveTo>
                  <a:pt x="1332" y="1482"/>
                </a:moveTo>
                <a:cubicBezTo>
                  <a:pt x="1045" y="1482"/>
                  <a:pt x="1045" y="1482"/>
                  <a:pt x="1045" y="1482"/>
                </a:cubicBezTo>
                <a:cubicBezTo>
                  <a:pt x="1000" y="1482"/>
                  <a:pt x="964" y="1445"/>
                  <a:pt x="964" y="1400"/>
                </a:cubicBezTo>
                <a:cubicBezTo>
                  <a:pt x="1413" y="1400"/>
                  <a:pt x="1413" y="1400"/>
                  <a:pt x="1413" y="1400"/>
                </a:cubicBezTo>
                <a:cubicBezTo>
                  <a:pt x="1413" y="1445"/>
                  <a:pt x="1377" y="1482"/>
                  <a:pt x="1332" y="1482"/>
                </a:cubicBezTo>
                <a:close/>
                <a:moveTo>
                  <a:pt x="1977" y="1205"/>
                </a:moveTo>
                <a:cubicBezTo>
                  <a:pt x="1977" y="1218"/>
                  <a:pt x="1967" y="1228"/>
                  <a:pt x="1954" y="1228"/>
                </a:cubicBezTo>
                <a:cubicBezTo>
                  <a:pt x="423" y="1228"/>
                  <a:pt x="423" y="1228"/>
                  <a:pt x="423" y="1228"/>
                </a:cubicBezTo>
                <a:cubicBezTo>
                  <a:pt x="410" y="1228"/>
                  <a:pt x="400" y="1218"/>
                  <a:pt x="400" y="1205"/>
                </a:cubicBezTo>
                <a:cubicBezTo>
                  <a:pt x="400" y="209"/>
                  <a:pt x="400" y="209"/>
                  <a:pt x="400" y="209"/>
                </a:cubicBezTo>
                <a:cubicBezTo>
                  <a:pt x="400" y="197"/>
                  <a:pt x="410" y="186"/>
                  <a:pt x="423" y="186"/>
                </a:cubicBezTo>
                <a:cubicBezTo>
                  <a:pt x="1954" y="186"/>
                  <a:pt x="1954" y="186"/>
                  <a:pt x="1954" y="186"/>
                </a:cubicBezTo>
                <a:cubicBezTo>
                  <a:pt x="1967" y="186"/>
                  <a:pt x="1977" y="197"/>
                  <a:pt x="1977" y="209"/>
                </a:cubicBezTo>
                <a:lnTo>
                  <a:pt x="1977" y="120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D14217F-E5CF-463F-BEEF-206F04AC9F67}"/>
              </a:ext>
            </a:extLst>
          </p:cNvPr>
          <p:cNvGrpSpPr/>
          <p:nvPr/>
        </p:nvGrpSpPr>
        <p:grpSpPr>
          <a:xfrm>
            <a:off x="6007534" y="2928844"/>
            <a:ext cx="999134" cy="999138"/>
            <a:chOff x="5155651" y="-1653137"/>
            <a:chExt cx="901380" cy="901384"/>
          </a:xfrm>
          <a:solidFill>
            <a:srgbClr val="1A9BD7"/>
          </a:solidFill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0F2C44B-C26B-4122-8980-FA32F6E58F13}"/>
                </a:ext>
              </a:extLst>
            </p:cNvPr>
            <p:cNvSpPr/>
            <p:nvPr/>
          </p:nvSpPr>
          <p:spPr>
            <a:xfrm>
              <a:off x="5155651" y="-1653137"/>
              <a:ext cx="901380" cy="9013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781442DE-06BA-4439-9DAB-0F1D56FC2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0745" y="-1486092"/>
              <a:ext cx="651192" cy="515734"/>
            </a:xfrm>
            <a:prstGeom prst="rect">
              <a:avLst/>
            </a:prstGeom>
            <a:grpFill/>
          </p:spPr>
        </p:pic>
      </p:grpSp>
      <p:sp>
        <p:nvSpPr>
          <p:cNvPr id="140" name="Oval 139">
            <a:extLst>
              <a:ext uri="{FF2B5EF4-FFF2-40B4-BE49-F238E27FC236}">
                <a16:creationId xmlns:a16="http://schemas.microsoft.com/office/drawing/2014/main" id="{D75BDCB7-C174-4C4F-9587-10519E9698EF}"/>
              </a:ext>
            </a:extLst>
          </p:cNvPr>
          <p:cNvSpPr/>
          <p:nvPr/>
        </p:nvSpPr>
        <p:spPr>
          <a:xfrm flipH="1">
            <a:off x="6456499" y="2947963"/>
            <a:ext cx="119063" cy="119063"/>
          </a:xfrm>
          <a:prstGeom prst="ellipse">
            <a:avLst/>
          </a:prstGeom>
          <a:solidFill>
            <a:srgbClr val="1A9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376B10A-C877-4CBA-941A-74BE52DA0C64}"/>
              </a:ext>
            </a:extLst>
          </p:cNvPr>
          <p:cNvSpPr/>
          <p:nvPr/>
        </p:nvSpPr>
        <p:spPr>
          <a:xfrm>
            <a:off x="7221294" y="1445063"/>
            <a:ext cx="952806" cy="71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42" name="Freeform 75">
            <a:extLst>
              <a:ext uri="{FF2B5EF4-FFF2-40B4-BE49-F238E27FC236}">
                <a16:creationId xmlns:a16="http://schemas.microsoft.com/office/drawing/2014/main" id="{3D05A461-0DAD-4EF7-B104-2944A3BF9734}"/>
              </a:ext>
            </a:extLst>
          </p:cNvPr>
          <p:cNvSpPr>
            <a:spLocks/>
          </p:cNvSpPr>
          <p:nvPr/>
        </p:nvSpPr>
        <p:spPr bwMode="auto">
          <a:xfrm>
            <a:off x="7387890" y="2050415"/>
            <a:ext cx="402468" cy="108865"/>
          </a:xfrm>
          <a:custGeom>
            <a:avLst/>
            <a:gdLst>
              <a:gd name="T0" fmla="*/ 1041 w 1041"/>
              <a:gd name="T1" fmla="*/ 208 h 283"/>
              <a:gd name="T2" fmla="*/ 967 w 1041"/>
              <a:gd name="T3" fmla="*/ 283 h 283"/>
              <a:gd name="T4" fmla="*/ 74 w 1041"/>
              <a:gd name="T5" fmla="*/ 283 h 283"/>
              <a:gd name="T6" fmla="*/ 0 w 1041"/>
              <a:gd name="T7" fmla="*/ 208 h 283"/>
              <a:gd name="T8" fmla="*/ 74 w 1041"/>
              <a:gd name="T9" fmla="*/ 134 h 283"/>
              <a:gd name="T10" fmla="*/ 169 w 1041"/>
              <a:gd name="T11" fmla="*/ 134 h 283"/>
              <a:gd name="T12" fmla="*/ 311 w 1041"/>
              <a:gd name="T13" fmla="*/ 0 h 283"/>
              <a:gd name="T14" fmla="*/ 740 w 1041"/>
              <a:gd name="T15" fmla="*/ 0 h 283"/>
              <a:gd name="T16" fmla="*/ 882 w 1041"/>
              <a:gd name="T17" fmla="*/ 134 h 283"/>
              <a:gd name="T18" fmla="*/ 967 w 1041"/>
              <a:gd name="T19" fmla="*/ 134 h 283"/>
              <a:gd name="T20" fmla="*/ 1041 w 1041"/>
              <a:gd name="T21" fmla="*/ 208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41" h="283">
                <a:moveTo>
                  <a:pt x="1041" y="208"/>
                </a:moveTo>
                <a:cubicBezTo>
                  <a:pt x="1041" y="250"/>
                  <a:pt x="1008" y="283"/>
                  <a:pt x="967" y="283"/>
                </a:cubicBezTo>
                <a:cubicBezTo>
                  <a:pt x="74" y="283"/>
                  <a:pt x="74" y="283"/>
                  <a:pt x="74" y="283"/>
                </a:cubicBezTo>
                <a:cubicBezTo>
                  <a:pt x="33" y="283"/>
                  <a:pt x="0" y="250"/>
                  <a:pt x="0" y="208"/>
                </a:cubicBezTo>
                <a:cubicBezTo>
                  <a:pt x="0" y="167"/>
                  <a:pt x="33" y="134"/>
                  <a:pt x="74" y="134"/>
                </a:cubicBezTo>
                <a:cubicBezTo>
                  <a:pt x="169" y="134"/>
                  <a:pt x="169" y="134"/>
                  <a:pt x="169" y="134"/>
                </a:cubicBezTo>
                <a:cubicBezTo>
                  <a:pt x="262" y="120"/>
                  <a:pt x="297" y="69"/>
                  <a:pt x="311" y="0"/>
                </a:cubicBezTo>
                <a:cubicBezTo>
                  <a:pt x="740" y="0"/>
                  <a:pt x="740" y="0"/>
                  <a:pt x="740" y="0"/>
                </a:cubicBezTo>
                <a:cubicBezTo>
                  <a:pt x="754" y="69"/>
                  <a:pt x="789" y="120"/>
                  <a:pt x="882" y="134"/>
                </a:cubicBezTo>
                <a:cubicBezTo>
                  <a:pt x="967" y="134"/>
                  <a:pt x="967" y="134"/>
                  <a:pt x="967" y="134"/>
                </a:cubicBezTo>
                <a:cubicBezTo>
                  <a:pt x="1008" y="134"/>
                  <a:pt x="1041" y="167"/>
                  <a:pt x="1041" y="20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3" name="Freeform 76">
            <a:extLst>
              <a:ext uri="{FF2B5EF4-FFF2-40B4-BE49-F238E27FC236}">
                <a16:creationId xmlns:a16="http://schemas.microsoft.com/office/drawing/2014/main" id="{7FCD192D-66CD-4505-9333-FE3854AE7892}"/>
              </a:ext>
            </a:extLst>
          </p:cNvPr>
          <p:cNvSpPr>
            <a:spLocks/>
          </p:cNvSpPr>
          <p:nvPr/>
        </p:nvSpPr>
        <p:spPr bwMode="auto">
          <a:xfrm>
            <a:off x="7892626" y="1550629"/>
            <a:ext cx="278759" cy="608651"/>
          </a:xfrm>
          <a:custGeom>
            <a:avLst/>
            <a:gdLst>
              <a:gd name="T0" fmla="*/ 614 w 719"/>
              <a:gd name="T1" fmla="*/ 0 h 1573"/>
              <a:gd name="T2" fmla="*/ 273 w 719"/>
              <a:gd name="T3" fmla="*/ 0 h 1573"/>
              <a:gd name="T4" fmla="*/ 273 w 719"/>
              <a:gd name="T5" fmla="*/ 1079 h 1573"/>
              <a:gd name="T6" fmla="*/ 63 w 719"/>
              <a:gd name="T7" fmla="*/ 1290 h 1573"/>
              <a:gd name="T8" fmla="*/ 0 w 719"/>
              <a:gd name="T9" fmla="*/ 1290 h 1573"/>
              <a:gd name="T10" fmla="*/ 0 w 719"/>
              <a:gd name="T11" fmla="*/ 1467 h 1573"/>
              <a:gd name="T12" fmla="*/ 105 w 719"/>
              <a:gd name="T13" fmla="*/ 1573 h 1573"/>
              <a:gd name="T14" fmla="*/ 614 w 719"/>
              <a:gd name="T15" fmla="*/ 1573 h 1573"/>
              <a:gd name="T16" fmla="*/ 719 w 719"/>
              <a:gd name="T17" fmla="*/ 1467 h 1573"/>
              <a:gd name="T18" fmla="*/ 719 w 719"/>
              <a:gd name="T19" fmla="*/ 105 h 1573"/>
              <a:gd name="T20" fmla="*/ 614 w 719"/>
              <a:gd name="T21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9" h="1573">
                <a:moveTo>
                  <a:pt x="614" y="0"/>
                </a:moveTo>
                <a:cubicBezTo>
                  <a:pt x="273" y="0"/>
                  <a:pt x="273" y="0"/>
                  <a:pt x="273" y="0"/>
                </a:cubicBezTo>
                <a:cubicBezTo>
                  <a:pt x="273" y="1079"/>
                  <a:pt x="273" y="1079"/>
                  <a:pt x="273" y="1079"/>
                </a:cubicBezTo>
                <a:cubicBezTo>
                  <a:pt x="273" y="1195"/>
                  <a:pt x="179" y="1290"/>
                  <a:pt x="63" y="1290"/>
                </a:cubicBezTo>
                <a:cubicBezTo>
                  <a:pt x="0" y="1290"/>
                  <a:pt x="0" y="1290"/>
                  <a:pt x="0" y="1290"/>
                </a:cubicBezTo>
                <a:cubicBezTo>
                  <a:pt x="0" y="1467"/>
                  <a:pt x="0" y="1467"/>
                  <a:pt x="0" y="1467"/>
                </a:cubicBezTo>
                <a:cubicBezTo>
                  <a:pt x="0" y="1525"/>
                  <a:pt x="47" y="1573"/>
                  <a:pt x="105" y="1573"/>
                </a:cubicBezTo>
                <a:cubicBezTo>
                  <a:pt x="614" y="1573"/>
                  <a:pt x="614" y="1573"/>
                  <a:pt x="614" y="1573"/>
                </a:cubicBezTo>
                <a:cubicBezTo>
                  <a:pt x="672" y="1573"/>
                  <a:pt x="719" y="1525"/>
                  <a:pt x="719" y="1467"/>
                </a:cubicBezTo>
                <a:cubicBezTo>
                  <a:pt x="719" y="105"/>
                  <a:pt x="719" y="105"/>
                  <a:pt x="719" y="105"/>
                </a:cubicBezTo>
                <a:cubicBezTo>
                  <a:pt x="719" y="47"/>
                  <a:pt x="672" y="0"/>
                  <a:pt x="614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4" name="Freeform 77">
            <a:extLst>
              <a:ext uri="{FF2B5EF4-FFF2-40B4-BE49-F238E27FC236}">
                <a16:creationId xmlns:a16="http://schemas.microsoft.com/office/drawing/2014/main" id="{DA830188-499D-4A4B-BD7F-9183CB347E58}"/>
              </a:ext>
            </a:extLst>
          </p:cNvPr>
          <p:cNvSpPr>
            <a:spLocks noEditPoints="1"/>
          </p:cNvSpPr>
          <p:nvPr/>
        </p:nvSpPr>
        <p:spPr bwMode="auto">
          <a:xfrm>
            <a:off x="7221295" y="1445063"/>
            <a:ext cx="735659" cy="564116"/>
          </a:xfrm>
          <a:custGeom>
            <a:avLst/>
            <a:gdLst>
              <a:gd name="T0" fmla="*/ 1899 w 1899"/>
              <a:gd name="T1" fmla="*/ 105 h 1453"/>
              <a:gd name="T2" fmla="*/ 1899 w 1899"/>
              <a:gd name="T3" fmla="*/ 1348 h 1453"/>
              <a:gd name="T4" fmla="*/ 1794 w 1899"/>
              <a:gd name="T5" fmla="*/ 1453 h 1453"/>
              <a:gd name="T6" fmla="*/ 106 w 1899"/>
              <a:gd name="T7" fmla="*/ 1453 h 1453"/>
              <a:gd name="T8" fmla="*/ 0 w 1899"/>
              <a:gd name="T9" fmla="*/ 1348 h 1453"/>
              <a:gd name="T10" fmla="*/ 0 w 1899"/>
              <a:gd name="T11" fmla="*/ 105 h 1453"/>
              <a:gd name="T12" fmla="*/ 106 w 1899"/>
              <a:gd name="T13" fmla="*/ 0 h 1453"/>
              <a:gd name="T14" fmla="*/ 1794 w 1899"/>
              <a:gd name="T15" fmla="*/ 0 h 1453"/>
              <a:gd name="T16" fmla="*/ 1899 w 1899"/>
              <a:gd name="T17" fmla="*/ 105 h 1453"/>
              <a:gd name="T18" fmla="*/ 1725 w 1899"/>
              <a:gd name="T19" fmla="*/ 174 h 1453"/>
              <a:gd name="T20" fmla="*/ 174 w 1899"/>
              <a:gd name="T21" fmla="*/ 174 h 1453"/>
              <a:gd name="T22" fmla="*/ 174 w 1899"/>
              <a:gd name="T23" fmla="*/ 1149 h 1453"/>
              <a:gd name="T24" fmla="*/ 1725 w 1899"/>
              <a:gd name="T25" fmla="*/ 1149 h 1453"/>
              <a:gd name="T26" fmla="*/ 1725 w 1899"/>
              <a:gd name="T27" fmla="*/ 174 h 1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9" h="1453">
                <a:moveTo>
                  <a:pt x="1899" y="105"/>
                </a:moveTo>
                <a:cubicBezTo>
                  <a:pt x="1899" y="1348"/>
                  <a:pt x="1899" y="1348"/>
                  <a:pt x="1899" y="1348"/>
                </a:cubicBezTo>
                <a:cubicBezTo>
                  <a:pt x="1899" y="1406"/>
                  <a:pt x="1851" y="1453"/>
                  <a:pt x="1794" y="1453"/>
                </a:cubicBezTo>
                <a:cubicBezTo>
                  <a:pt x="106" y="1453"/>
                  <a:pt x="106" y="1453"/>
                  <a:pt x="106" y="1453"/>
                </a:cubicBezTo>
                <a:cubicBezTo>
                  <a:pt x="47" y="1453"/>
                  <a:pt x="0" y="1406"/>
                  <a:pt x="0" y="1348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47"/>
                  <a:pt x="47" y="0"/>
                  <a:pt x="106" y="0"/>
                </a:cubicBezTo>
                <a:cubicBezTo>
                  <a:pt x="1794" y="0"/>
                  <a:pt x="1794" y="0"/>
                  <a:pt x="1794" y="0"/>
                </a:cubicBezTo>
                <a:cubicBezTo>
                  <a:pt x="1851" y="0"/>
                  <a:pt x="1899" y="47"/>
                  <a:pt x="1899" y="105"/>
                </a:cubicBezTo>
                <a:close/>
                <a:moveTo>
                  <a:pt x="1725" y="174"/>
                </a:moveTo>
                <a:cubicBezTo>
                  <a:pt x="174" y="174"/>
                  <a:pt x="174" y="174"/>
                  <a:pt x="174" y="174"/>
                </a:cubicBezTo>
                <a:cubicBezTo>
                  <a:pt x="174" y="1149"/>
                  <a:pt x="174" y="1149"/>
                  <a:pt x="174" y="1149"/>
                </a:cubicBezTo>
                <a:cubicBezTo>
                  <a:pt x="1725" y="1149"/>
                  <a:pt x="1725" y="1149"/>
                  <a:pt x="1725" y="1149"/>
                </a:cubicBezTo>
                <a:lnTo>
                  <a:pt x="1725" y="17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1E6A478-0C8A-4C25-AC22-FC275616D178}"/>
              </a:ext>
            </a:extLst>
          </p:cNvPr>
          <p:cNvSpPr txBox="1"/>
          <p:nvPr/>
        </p:nvSpPr>
        <p:spPr>
          <a:xfrm>
            <a:off x="4321495" y="3609661"/>
            <a:ext cx="168603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Oracle Virtual Box</a:t>
            </a:r>
          </a:p>
          <a:p>
            <a:pPr algn="ctr"/>
            <a:r>
              <a:rPr lang="en-US" sz="1350" b="1" dirty="0" err="1"/>
              <a:t>HyperV</a:t>
            </a:r>
            <a:endParaRPr lang="en-US" sz="1350" b="1" dirty="0"/>
          </a:p>
          <a:p>
            <a:pPr algn="ctr"/>
            <a:r>
              <a:rPr lang="en-US" sz="1350" b="1" dirty="0">
                <a:hlinkClick r:id="rId8"/>
              </a:rPr>
              <a:t>Docker</a:t>
            </a:r>
            <a:endParaRPr lang="en-US" sz="1350" b="1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5312CCF-C575-40C8-897F-B0421AF0358F}"/>
              </a:ext>
            </a:extLst>
          </p:cNvPr>
          <p:cNvSpPr txBox="1"/>
          <p:nvPr/>
        </p:nvSpPr>
        <p:spPr>
          <a:xfrm>
            <a:off x="7033247" y="3609661"/>
            <a:ext cx="19299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hlinkClick r:id="rId9"/>
              </a:rPr>
              <a:t>HPCC </a:t>
            </a:r>
            <a:r>
              <a:rPr lang="en-US" sz="1350" b="1" dirty="0" err="1">
                <a:hlinkClick r:id="rId9"/>
              </a:rPr>
              <a:t>Máquina</a:t>
            </a:r>
            <a:r>
              <a:rPr lang="en-US" sz="1350" b="1" dirty="0">
                <a:hlinkClick r:id="rId9"/>
              </a:rPr>
              <a:t> Virtual</a:t>
            </a:r>
            <a:endParaRPr lang="en-US" sz="135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3FAE45-5342-42E6-B88D-72ACE2DA2523}"/>
              </a:ext>
            </a:extLst>
          </p:cNvPr>
          <p:cNvSpPr/>
          <p:nvPr/>
        </p:nvSpPr>
        <p:spPr>
          <a:xfrm>
            <a:off x="1464906" y="4580812"/>
            <a:ext cx="5224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buFont typeface="Wingdings" pitchFamily="2" charset="2"/>
              <a:buChar char="ü"/>
            </a:pPr>
            <a:r>
              <a:rPr lang="pt-BR" altLang="en-US" dirty="0">
                <a:hlinkClick r:id="rId10"/>
              </a:rPr>
              <a:t>https://hpccsystems.com/pt-br/try-now</a:t>
            </a:r>
            <a:r>
              <a:rPr lang="pt-BR" altLang="en-US" dirty="0"/>
              <a:t> </a:t>
            </a:r>
          </a:p>
        </p:txBody>
      </p:sp>
      <p:sp>
        <p:nvSpPr>
          <p:cNvPr id="109" name="Footer Placeholder 2">
            <a:extLst>
              <a:ext uri="{FF2B5EF4-FFF2-40B4-BE49-F238E27FC236}">
                <a16:creationId xmlns:a16="http://schemas.microsoft.com/office/drawing/2014/main" id="{DCF59C89-5BDC-4465-AC68-8C6E9395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</p:spTree>
    <p:extLst>
      <p:ext uri="{BB962C8B-B14F-4D97-AF65-F5344CB8AC3E}">
        <p14:creationId xmlns:p14="http://schemas.microsoft.com/office/powerpoint/2010/main" val="2168185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32AD2-97D5-4D72-A627-3BDD17246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somos</a:t>
            </a:r>
            <a:r>
              <a:rPr lang="en-US" dirty="0"/>
              <a:t> </a:t>
            </a:r>
            <a:r>
              <a:rPr lang="en-US" dirty="0" err="1"/>
              <a:t>nós</a:t>
            </a:r>
            <a:r>
              <a:rPr lang="en-US" dirty="0"/>
              <a:t>?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02A77-1156-4C7E-8E0F-4BC793FF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45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077E608-512C-4FF9-8982-B0F09D50080C}"/>
              </a:ext>
            </a:extLst>
          </p:cNvPr>
          <p:cNvGraphicFramePr>
            <a:graphicFrameLocks noGrp="1"/>
          </p:cNvGraphicFramePr>
          <p:nvPr/>
        </p:nvGraphicFramePr>
        <p:xfrm>
          <a:off x="3163318" y="1537783"/>
          <a:ext cx="2163410" cy="29316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3410">
                  <a:extLst>
                    <a:ext uri="{9D8B030D-6E8A-4147-A177-3AD203B41FA5}">
                      <a16:colId xmlns:a16="http://schemas.microsoft.com/office/drawing/2014/main" val="1735646500"/>
                    </a:ext>
                  </a:extLst>
                </a:gridCol>
              </a:tblGrid>
              <a:tr h="15295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Científico</a:t>
                      </a:r>
                      <a:endParaRPr lang="en-US" sz="1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127464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110044"/>
                  </a:ext>
                </a:extLst>
              </a:tr>
              <a:tr h="1402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Eventos</a:t>
                      </a:r>
                      <a:endParaRPr lang="en-US" sz="1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127464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30602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2170F5B-D5D5-4AC0-BCC5-D2FA79DB37CB}"/>
              </a:ext>
            </a:extLst>
          </p:cNvPr>
          <p:cNvGraphicFramePr>
            <a:graphicFrameLocks noGrp="1"/>
          </p:cNvGraphicFramePr>
          <p:nvPr/>
        </p:nvGraphicFramePr>
        <p:xfrm>
          <a:off x="5566555" y="1537782"/>
          <a:ext cx="2861753" cy="29316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61753">
                  <a:extLst>
                    <a:ext uri="{9D8B030D-6E8A-4147-A177-3AD203B41FA5}">
                      <a16:colId xmlns:a16="http://schemas.microsoft.com/office/drawing/2014/main" val="1735646500"/>
                    </a:ext>
                  </a:extLst>
                </a:gridCol>
              </a:tblGrid>
              <a:tr h="15295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Análise</a:t>
                      </a:r>
                      <a:r>
                        <a:rPr lang="en-US" sz="1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7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risco</a:t>
                      </a:r>
                      <a:endParaRPr lang="en-US" sz="1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127464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110044"/>
                  </a:ext>
                </a:extLst>
              </a:tr>
              <a:tr h="1402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Legal </a:t>
                      </a:r>
                    </a:p>
                  </a:txBody>
                  <a:tcPr marL="0" marR="0" marT="127464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306020"/>
                  </a:ext>
                </a:extLst>
              </a:tr>
            </a:tbl>
          </a:graphicData>
        </a:graphic>
      </p:graphicFrame>
      <p:pic>
        <p:nvPicPr>
          <p:cNvPr id="17" name="Picture 8" descr="http://www.reedbusiness.nl/img/Reed-logo.gif">
            <a:extLst>
              <a:ext uri="{FF2B5EF4-FFF2-40B4-BE49-F238E27FC236}">
                <a16:creationId xmlns:a16="http://schemas.microsoft.com/office/drawing/2014/main" id="{DD7F9093-823A-461F-BE31-011D0AE23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47"/>
          <a:stretch/>
        </p:blipFill>
        <p:spPr bwMode="auto">
          <a:xfrm>
            <a:off x="6966449" y="2624803"/>
            <a:ext cx="1394889" cy="29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77B28F-D34D-473B-BF5A-2FC3127E56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994" y="2067516"/>
            <a:ext cx="1394889" cy="420280"/>
          </a:xfrm>
          <a:prstGeom prst="rect">
            <a:avLst/>
          </a:prstGeom>
        </p:spPr>
      </p:pic>
      <p:pic>
        <p:nvPicPr>
          <p:cNvPr id="19" name="Picture 6" descr="http://www.newmaker.com/u/2014/20142/com_img/201421816294675734.png">
            <a:extLst>
              <a:ext uri="{FF2B5EF4-FFF2-40B4-BE49-F238E27FC236}">
                <a16:creationId xmlns:a16="http://schemas.microsoft.com/office/drawing/2014/main" id="{BF82E0C2-ACFC-4C6D-89ED-D7E212BE5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74" y="3488308"/>
            <a:ext cx="1511982" cy="50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upload.wikimedia.org/wikipedia/commons/thumb/e/e7/Elsevier.svg/931px-Elsevier.svg.png">
            <a:extLst>
              <a:ext uri="{FF2B5EF4-FFF2-40B4-BE49-F238E27FC236}">
                <a16:creationId xmlns:a16="http://schemas.microsoft.com/office/drawing/2014/main" id="{82B61A2D-0DC4-4576-8E39-539C4EB8A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297665" y="2095239"/>
            <a:ext cx="762997" cy="8416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8DA0EFA-E976-49C6-A900-85BAD05E5537}"/>
              </a:ext>
            </a:extLst>
          </p:cNvPr>
          <p:cNvSpPr/>
          <p:nvPr/>
        </p:nvSpPr>
        <p:spPr>
          <a:xfrm>
            <a:off x="370186" y="1602238"/>
            <a:ext cx="2575433" cy="25482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255" dirty="0">
              <a:solidFill>
                <a:schemeClr val="accent1"/>
              </a:solidFill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20A467E4-9957-4B8A-8DFC-781355B6B0B3}"/>
              </a:ext>
            </a:extLst>
          </p:cNvPr>
          <p:cNvSpPr>
            <a:spLocks/>
          </p:cNvSpPr>
          <p:nvPr/>
        </p:nvSpPr>
        <p:spPr bwMode="auto">
          <a:xfrm>
            <a:off x="411705" y="2319471"/>
            <a:ext cx="2500090" cy="1753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5000"/>
              </a:lnSpc>
              <a:spcBef>
                <a:spcPct val="0"/>
              </a:spcBef>
              <a:spcAft>
                <a:spcPts val="1045"/>
              </a:spcAft>
              <a:defRPr/>
            </a:pPr>
            <a:r>
              <a:rPr lang="pt-BR" sz="1115" i="1" dirty="0">
                <a:solidFill>
                  <a:schemeClr val="tx1">
                    <a:lumMod val="75000"/>
                    <a:lumOff val="2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RELX é um provedor global de análises baseadas em informações e ferramentas de decisão para clientes profissionais e empresariais. O Grupo atende clientes em mais de 180 países e possui escritórios em cerca de 40 países.</a:t>
            </a:r>
          </a:p>
          <a:p>
            <a:pPr>
              <a:lnSpc>
                <a:spcPct val="105000"/>
              </a:lnSpc>
              <a:spcBef>
                <a:spcPct val="0"/>
              </a:spcBef>
              <a:spcAft>
                <a:spcPts val="1045"/>
              </a:spcAft>
              <a:defRPr/>
            </a:pPr>
            <a:r>
              <a:rPr lang="pt-BR" sz="1115" i="1" dirty="0">
                <a:solidFill>
                  <a:schemeClr val="tx1">
                    <a:lumMod val="75000"/>
                    <a:lumOff val="2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Saiba mais em </a:t>
            </a:r>
            <a:r>
              <a:rPr lang="pt-BR" sz="1115" i="1" dirty="0">
                <a:solidFill>
                  <a:schemeClr val="tx1">
                    <a:lumMod val="75000"/>
                    <a:lumOff val="2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  <a:hlinkClick r:id="rId6"/>
              </a:rPr>
              <a:t>www.relx.com</a:t>
            </a:r>
            <a:r>
              <a:rPr lang="pt-BR" sz="1115" i="1" dirty="0">
                <a:solidFill>
                  <a:schemeClr val="tx1">
                    <a:lumMod val="75000"/>
                    <a:lumOff val="2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 </a:t>
            </a:r>
            <a:endParaRPr lang="en-US" sz="1115" i="1" dirty="0">
              <a:solidFill>
                <a:schemeClr val="tx1">
                  <a:lumMod val="75000"/>
                  <a:lumOff val="25000"/>
                </a:schemeClr>
              </a:solidFill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spcAft>
                <a:spcPts val="1045"/>
              </a:spcAft>
              <a:defRPr/>
            </a:pPr>
            <a:endParaRPr lang="en-US" sz="1115" b="1" i="1" dirty="0">
              <a:solidFill>
                <a:schemeClr val="tx1">
                  <a:lumMod val="75000"/>
                  <a:lumOff val="25000"/>
                </a:schemeClr>
              </a:solidFill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CD1D5F-F581-47B9-9962-2FB6E4BFD2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8757" b="746"/>
          <a:stretch/>
        </p:blipFill>
        <p:spPr>
          <a:xfrm>
            <a:off x="411704" y="1770097"/>
            <a:ext cx="1140156" cy="3155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ECF084-7F25-46C4-9380-E8070B82DE6B}"/>
              </a:ext>
            </a:extLst>
          </p:cNvPr>
          <p:cNvGrpSpPr/>
          <p:nvPr/>
        </p:nvGrpSpPr>
        <p:grpSpPr>
          <a:xfrm>
            <a:off x="5588682" y="3684326"/>
            <a:ext cx="2885651" cy="396970"/>
            <a:chOff x="7220241" y="4285920"/>
            <a:chExt cx="4383331" cy="60299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9292148-2AFE-4332-BEBF-1BA9FE8E1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821" y="4350436"/>
              <a:ext cx="4315751" cy="37583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0D6FE30-1672-4DB9-AFB0-5FDCE0BE7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552"/>
            <a:stretch/>
          </p:blipFill>
          <p:spPr>
            <a:xfrm>
              <a:off x="7220241" y="4285920"/>
              <a:ext cx="509298" cy="602999"/>
            </a:xfrm>
            <a:prstGeom prst="rect">
              <a:avLst/>
            </a:prstGeom>
          </p:spPr>
        </p:pic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922EEA-CDC8-4AC8-BC3A-81BD9F660704}"/>
              </a:ext>
            </a:extLst>
          </p:cNvPr>
          <p:cNvCxnSpPr>
            <a:cxnSpLocks/>
          </p:cNvCxnSpPr>
          <p:nvPr/>
        </p:nvCxnSpPr>
        <p:spPr>
          <a:xfrm>
            <a:off x="5426818" y="1666457"/>
            <a:ext cx="17519" cy="24869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675D87E9-B088-43B6-9A8A-9712BA56B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</p:spTree>
    <p:extLst>
      <p:ext uri="{BB962C8B-B14F-4D97-AF65-F5344CB8AC3E}">
        <p14:creationId xmlns:p14="http://schemas.microsoft.com/office/powerpoint/2010/main" val="2016510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556339-69B2-477F-B8D4-BD1071224C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4"/>
          <a:stretch/>
        </p:blipFill>
        <p:spPr>
          <a:xfrm>
            <a:off x="669906" y="1000879"/>
            <a:ext cx="3398240" cy="34900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79711-F063-4B52-B979-1B66CD7A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46</a:t>
            </a:fld>
            <a:endParaRPr lang="en-US" dirty="0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1CE7CB98-E708-4861-9B1A-60B7CB2581F1}"/>
              </a:ext>
            </a:extLst>
          </p:cNvPr>
          <p:cNvSpPr txBox="1">
            <a:spLocks/>
          </p:cNvSpPr>
          <p:nvPr/>
        </p:nvSpPr>
        <p:spPr>
          <a:xfrm>
            <a:off x="4713576" y="1344639"/>
            <a:ext cx="4174316" cy="3697184"/>
          </a:xfrm>
          <a:prstGeom prst="rect">
            <a:avLst/>
          </a:prstGeom>
        </p:spPr>
        <p:txBody>
          <a:bodyPr lIns="0" rIns="0" numCol="1" spcCol="4572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831" indent="-173831">
              <a:spcBef>
                <a:spcPts val="1350"/>
              </a:spcBef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 petabytes de dados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públicos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privados</a:t>
            </a:r>
          </a:p>
          <a:p>
            <a:pPr marL="173831" indent="-173831">
              <a:spcBef>
                <a:spcPts val="1350"/>
              </a:spcBef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270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milhões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transações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por hora</a:t>
            </a:r>
          </a:p>
          <a:p>
            <a:pPr marL="173831" indent="-173831">
              <a:spcBef>
                <a:spcPts val="1350"/>
              </a:spcBef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Clientes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mais de 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países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3831" indent="-173831">
              <a:spcBef>
                <a:spcPts val="1350"/>
              </a:spcBef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76%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todas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empresas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Fortune 500</a:t>
            </a:r>
          </a:p>
          <a:p>
            <a:pPr marL="173831" indent="-173831">
              <a:spcBef>
                <a:spcPts val="1350"/>
              </a:spcBef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dos 10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maiores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bancos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mundo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3831" indent="-173831">
              <a:spcBef>
                <a:spcPts val="1350"/>
              </a:spcBef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100%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dos 50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maiores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bancos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americanos</a:t>
            </a:r>
          </a:p>
          <a:p>
            <a:pPr marL="173831" indent="-173831">
              <a:spcBef>
                <a:spcPts val="1350"/>
              </a:spcBef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95 das 100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maiores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seguradoras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3831" indent="-173831">
              <a:spcBef>
                <a:spcPts val="1350"/>
              </a:spcBef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Mais de 7.500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orgãos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governamentais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locais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estaduais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federais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900"/>
              </a:spcBef>
              <a:spcAft>
                <a:spcPts val="225"/>
              </a:spcAft>
              <a:buClrTx/>
              <a:buNone/>
            </a:pPr>
            <a:endParaRPr lang="en-US" sz="2000" dirty="0">
              <a:solidFill>
                <a:srgbClr val="213469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F2293F-803C-47C5-869D-D92B88C1ABA5}"/>
              </a:ext>
            </a:extLst>
          </p:cNvPr>
          <p:cNvSpPr txBox="1">
            <a:spLocks/>
          </p:cNvSpPr>
          <p:nvPr/>
        </p:nvSpPr>
        <p:spPr>
          <a:xfrm>
            <a:off x="252415" y="21945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t-BR" dirty="0"/>
              <a:t>Ativos e clientes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2181BED2-C03A-46AE-B20C-CA96F8458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</p:spTree>
    <p:extLst>
      <p:ext uri="{BB962C8B-B14F-4D97-AF65-F5344CB8AC3E}">
        <p14:creationId xmlns:p14="http://schemas.microsoft.com/office/powerpoint/2010/main" val="1087345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DCA5-4BAB-4346-B7B9-7357929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no </a:t>
            </a:r>
            <a:r>
              <a:rPr lang="en-US" dirty="0" err="1"/>
              <a:t>Brasil</a:t>
            </a:r>
            <a:br>
              <a:rPr lang="en-US" dirty="0"/>
            </a:b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F9AF9-4E91-4305-B60F-35200D53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47</a:t>
            </a:fld>
            <a:endParaRPr lang="en-US" dirty="0"/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629394BF-1F98-4247-B248-372D21CD3B53}"/>
              </a:ext>
            </a:extLst>
          </p:cNvPr>
          <p:cNvSpPr txBox="1">
            <a:spLocks/>
          </p:cNvSpPr>
          <p:nvPr/>
        </p:nvSpPr>
        <p:spPr>
          <a:xfrm>
            <a:off x="4476499" y="895322"/>
            <a:ext cx="4442799" cy="3352856"/>
          </a:xfrm>
          <a:prstGeom prst="rect">
            <a:avLst/>
          </a:prstGeom>
        </p:spPr>
        <p:txBody>
          <a:bodyPr lIns="0" rIns="0" numCol="1" spcCol="45720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42900">
              <a:spcBef>
                <a:spcPts val="836"/>
              </a:spcBef>
              <a:spcAft>
                <a:spcPts val="209"/>
              </a:spcAft>
              <a:buClrTx/>
              <a:buNone/>
              <a:defRPr/>
            </a:pPr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Área de atuação</a:t>
            </a:r>
          </a:p>
          <a:p>
            <a:pPr marL="0" indent="0" algn="just">
              <a:lnSpc>
                <a:spcPct val="105000"/>
              </a:lnSpc>
              <a:spcBef>
                <a:spcPts val="0"/>
              </a:spcBef>
              <a:spcAft>
                <a:spcPts val="836"/>
              </a:spcAft>
              <a:buClrTx/>
              <a:buNone/>
            </a:pPr>
            <a:r>
              <a:rPr lang="pt-BR" sz="976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" panose="020B0503030403020204" pitchFamily="34" charset="0"/>
              </a:rPr>
              <a:t>Análise de dados para organizações que buscam gerenciar riscos, encontrar oportunidades e melhorar seus resultados. Sediada em Atlanta, Geórgia, a LexisNexis Risk Solutions tem mais de 5.400 funcionários ao redor do mundo.</a:t>
            </a:r>
            <a:endParaRPr lang="en-US" sz="976" dirty="0">
              <a:solidFill>
                <a:schemeClr val="tx1">
                  <a:lumMod val="75000"/>
                  <a:lumOff val="25000"/>
                </a:schemeClr>
              </a:solidFill>
              <a:ea typeface="Source Sans Pro" panose="020B0503030403020204" pitchFamily="34" charset="0"/>
            </a:endParaRPr>
          </a:p>
          <a:p>
            <a:pPr marL="0" indent="0" defTabSz="342900">
              <a:spcBef>
                <a:spcPts val="836"/>
              </a:spcBef>
              <a:spcAft>
                <a:spcPts val="209"/>
              </a:spcAft>
              <a:buClrTx/>
              <a:buNone/>
              <a:defRPr/>
            </a:pPr>
            <a:endParaRPr lang="en-US" sz="2100" dirty="0">
              <a:solidFill>
                <a:schemeClr val="accent2">
                  <a:lumMod val="7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indent="0" defTabSz="342900">
              <a:spcBef>
                <a:spcPts val="836"/>
              </a:spcBef>
              <a:spcAft>
                <a:spcPts val="209"/>
              </a:spcAft>
              <a:buClrTx/>
              <a:buNone/>
              <a:defRPr/>
            </a:pPr>
            <a:r>
              <a:rPr lang="en-US" sz="2100" dirty="0" err="1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Tecnologia</a:t>
            </a:r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de </a:t>
            </a:r>
            <a:r>
              <a:rPr lang="en-US" sz="2100" dirty="0" err="1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código</a:t>
            </a:r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</a:t>
            </a:r>
            <a:r>
              <a:rPr lang="en-US" sz="2100" dirty="0" err="1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aberto</a:t>
            </a:r>
            <a:endParaRPr lang="en-US" sz="2100" dirty="0">
              <a:solidFill>
                <a:schemeClr val="accent2">
                  <a:lumMod val="7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836"/>
              </a:spcAft>
              <a:buClrTx/>
              <a:buNone/>
            </a:pPr>
            <a:r>
              <a:rPr lang="pt-BR" sz="976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" panose="020B0503030403020204" pitchFamily="34" charset="0"/>
              </a:rPr>
              <a:t>Plataforma de computação de Big Data de código aberto chamada HPCC Systems com vastos ativos de dados para proporcionar inteligência de decisão para clientes.</a:t>
            </a:r>
            <a:endParaRPr lang="en-US" sz="976" dirty="0">
              <a:solidFill>
                <a:schemeClr val="tx1">
                  <a:lumMod val="75000"/>
                  <a:lumOff val="25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6" name="Rounded Rectangle 27">
            <a:extLst>
              <a:ext uri="{FF2B5EF4-FFF2-40B4-BE49-F238E27FC236}">
                <a16:creationId xmlns:a16="http://schemas.microsoft.com/office/drawing/2014/main" id="{91781F7E-DB28-48DB-8609-B7A572DA3954}"/>
              </a:ext>
            </a:extLst>
          </p:cNvPr>
          <p:cNvSpPr/>
          <p:nvPr/>
        </p:nvSpPr>
        <p:spPr>
          <a:xfrm>
            <a:off x="1739679" y="1983322"/>
            <a:ext cx="3052287" cy="4153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7" name="Rounded Rectangle 28">
            <a:extLst>
              <a:ext uri="{FF2B5EF4-FFF2-40B4-BE49-F238E27FC236}">
                <a16:creationId xmlns:a16="http://schemas.microsoft.com/office/drawing/2014/main" id="{4A52E74F-32BF-4B98-BCA0-F87B87B79172}"/>
              </a:ext>
            </a:extLst>
          </p:cNvPr>
          <p:cNvSpPr/>
          <p:nvPr/>
        </p:nvSpPr>
        <p:spPr>
          <a:xfrm>
            <a:off x="2118371" y="1594696"/>
            <a:ext cx="2458062" cy="7766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8" name="Rounded Rectangle 29">
            <a:extLst>
              <a:ext uri="{FF2B5EF4-FFF2-40B4-BE49-F238E27FC236}">
                <a16:creationId xmlns:a16="http://schemas.microsoft.com/office/drawing/2014/main" id="{F62A7029-F5DC-43A9-A9F2-1680F49D09A7}"/>
              </a:ext>
            </a:extLst>
          </p:cNvPr>
          <p:cNvSpPr/>
          <p:nvPr/>
        </p:nvSpPr>
        <p:spPr>
          <a:xfrm>
            <a:off x="1414556" y="2275792"/>
            <a:ext cx="3052287" cy="4153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9" name="Rounded Rectangle 30">
            <a:extLst>
              <a:ext uri="{FF2B5EF4-FFF2-40B4-BE49-F238E27FC236}">
                <a16:creationId xmlns:a16="http://schemas.microsoft.com/office/drawing/2014/main" id="{F30EF457-1B03-4DB3-9F35-C35F64ADE17B}"/>
              </a:ext>
            </a:extLst>
          </p:cNvPr>
          <p:cNvSpPr/>
          <p:nvPr/>
        </p:nvSpPr>
        <p:spPr>
          <a:xfrm>
            <a:off x="2130325" y="1481774"/>
            <a:ext cx="2458062" cy="7766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10" name="Rounded Rectangle 48">
            <a:extLst>
              <a:ext uri="{FF2B5EF4-FFF2-40B4-BE49-F238E27FC236}">
                <a16:creationId xmlns:a16="http://schemas.microsoft.com/office/drawing/2014/main" id="{55ED8208-F5AC-4686-8429-830D04D41F52}"/>
              </a:ext>
            </a:extLst>
          </p:cNvPr>
          <p:cNvSpPr/>
          <p:nvPr/>
        </p:nvSpPr>
        <p:spPr>
          <a:xfrm>
            <a:off x="2277704" y="1073342"/>
            <a:ext cx="2458062" cy="7766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1184C3-9C27-434B-AFB0-39914B4C3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77" y="1535164"/>
            <a:ext cx="4045104" cy="27171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C79103-0F72-4753-B33E-538A37EB74CA}"/>
              </a:ext>
            </a:extLst>
          </p:cNvPr>
          <p:cNvSpPr txBox="1"/>
          <p:nvPr/>
        </p:nvSpPr>
        <p:spPr>
          <a:xfrm>
            <a:off x="865919" y="1957826"/>
            <a:ext cx="18649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20" b="1" dirty="0">
                <a:solidFill>
                  <a:schemeClr val="bg1"/>
                </a:solidFill>
              </a:rPr>
              <a:t>Barueri</a:t>
            </a:r>
          </a:p>
          <a:p>
            <a:pPr algn="ctr"/>
            <a:r>
              <a:rPr lang="pt-BR" sz="1260" dirty="0">
                <a:solidFill>
                  <a:schemeClr val="bg1"/>
                </a:solidFill>
              </a:rPr>
              <a:t>56 colaboradores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C61B5E-E737-4AB9-B769-DC813373AFA8}"/>
              </a:ext>
            </a:extLst>
          </p:cNvPr>
          <p:cNvSpPr txBox="1"/>
          <p:nvPr/>
        </p:nvSpPr>
        <p:spPr>
          <a:xfrm>
            <a:off x="2014878" y="2775790"/>
            <a:ext cx="134447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20" b="1" dirty="0">
                <a:solidFill>
                  <a:schemeClr val="bg1"/>
                </a:solidFill>
              </a:rPr>
              <a:t>São Paulo</a:t>
            </a:r>
          </a:p>
          <a:p>
            <a:pPr algn="ctr"/>
            <a:r>
              <a:rPr lang="pt-BR" sz="1260" dirty="0">
                <a:solidFill>
                  <a:schemeClr val="bg1"/>
                </a:solidFill>
              </a:rPr>
              <a:t>64 colaboradores</a:t>
            </a:r>
            <a:endParaRPr lang="en-US" sz="126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FCC36-6B56-48AC-839A-38524A6A07A7}"/>
              </a:ext>
            </a:extLst>
          </p:cNvPr>
          <p:cNvSpPr txBox="1"/>
          <p:nvPr/>
        </p:nvSpPr>
        <p:spPr>
          <a:xfrm>
            <a:off x="388613" y="3455064"/>
            <a:ext cx="134301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60" b="1" dirty="0"/>
              <a:t>Remotos</a:t>
            </a:r>
          </a:p>
          <a:p>
            <a:pPr algn="ctr"/>
            <a:r>
              <a:rPr lang="pt-BR" sz="1260" dirty="0"/>
              <a:t>12 colaboradores</a:t>
            </a:r>
            <a:endParaRPr lang="en-US" sz="1260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7ED8D5A6-4D28-4515-90A8-CC9D961B9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E5CFAF-04B6-4436-9FFE-E0BE3B49A718}"/>
              </a:ext>
            </a:extLst>
          </p:cNvPr>
          <p:cNvSpPr/>
          <p:nvPr/>
        </p:nvSpPr>
        <p:spPr>
          <a:xfrm>
            <a:off x="4374089" y="3941952"/>
            <a:ext cx="3380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3"/>
              </a:rPr>
              <a:t>https://github.com/hpcc-systems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9507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10D909-C4D0-4765-B18C-591DBDFC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C2BF2D-6757-4798-A53C-52DFD0C3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BF9205-87DF-4DAE-B31D-35F9BE5F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Relacionamento com Academia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CF9D0F-6FEE-4913-B757-EB0442CF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843"/>
          <a:stretch/>
        </p:blipFill>
        <p:spPr>
          <a:xfrm>
            <a:off x="6529242" y="3793211"/>
            <a:ext cx="1538153" cy="627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50D529-52AA-4558-9778-05E17B08D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32" b="2769"/>
          <a:stretch/>
        </p:blipFill>
        <p:spPr>
          <a:xfrm>
            <a:off x="2631879" y="4165679"/>
            <a:ext cx="1357677" cy="509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3529DF-5201-4E4F-A3B8-2D1B84C6B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51" t="14994" b="1"/>
          <a:stretch/>
        </p:blipFill>
        <p:spPr>
          <a:xfrm>
            <a:off x="2415991" y="3864945"/>
            <a:ext cx="1789451" cy="300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D19930-D6BD-4874-8004-EAD41260B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510" y="3654222"/>
            <a:ext cx="1268418" cy="1194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B908F-F771-4D76-BD46-66A52F408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163" y="2286452"/>
            <a:ext cx="1491875" cy="1266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24D01-3AE4-4082-AE51-DE24C912D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242" y="2547498"/>
            <a:ext cx="1410205" cy="7843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9B086B-A3C6-4566-9A29-3371363C4C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1131"/>
          <a:stretch/>
        </p:blipFill>
        <p:spPr>
          <a:xfrm>
            <a:off x="6201469" y="1536239"/>
            <a:ext cx="2065750" cy="6270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12856C-A7A1-4313-B68A-E3DB769C9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352" y="2672246"/>
            <a:ext cx="2195330" cy="6198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2342DA-5708-4A9A-9F5A-1E6091DE96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352" y="1597917"/>
            <a:ext cx="1961334" cy="7425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B5C7A5-8FCC-41A1-BFC7-2A32B72CF1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2298" y="1482181"/>
            <a:ext cx="2428558" cy="629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4809F-8330-4187-A922-23C41954B5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177" y="3552969"/>
            <a:ext cx="974995" cy="97161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7EBA59A-2F68-4ED1-A57D-C714D32A635C}"/>
              </a:ext>
            </a:extLst>
          </p:cNvPr>
          <p:cNvSpPr/>
          <p:nvPr/>
        </p:nvSpPr>
        <p:spPr>
          <a:xfrm>
            <a:off x="1989394" y="959641"/>
            <a:ext cx="5161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12"/>
              </a:rPr>
              <a:t>https://hpccsystems.com/community/academics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0025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CA3C69-FED6-489D-92C1-A1D850AC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13BFCE-A224-4747-B169-A368502F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02B4FB-F5C4-4A8B-BF8B-6FF32386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Universidades Brasileiras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F6A78-8766-4987-816D-F19EE3BB0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32" b="2769"/>
          <a:stretch/>
        </p:blipFill>
        <p:spPr>
          <a:xfrm>
            <a:off x="314559" y="1488432"/>
            <a:ext cx="1357677" cy="50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0B68B-B941-459F-A7F6-38FB68164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1" t="14994" b="1"/>
          <a:stretch/>
        </p:blipFill>
        <p:spPr>
          <a:xfrm>
            <a:off x="156617" y="1129792"/>
            <a:ext cx="1789451" cy="30073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3EE8D94-E905-417F-A72E-23A5C7092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067" y="1160562"/>
            <a:ext cx="5811260" cy="76635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Disciplina Optativa na Poli/USP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Cursos de extensão (</a:t>
            </a:r>
            <a:r>
              <a:rPr lang="pt-BR" dirty="0">
                <a:hlinkClick r:id="rId4"/>
              </a:rPr>
              <a:t>Link</a:t>
            </a:r>
            <a:r>
              <a:rPr lang="pt-BR" dirty="0"/>
              <a:t> 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Co-orientação de IC´s (PIBIC </a:t>
            </a:r>
            <a:r>
              <a:rPr lang="pt-BR" dirty="0">
                <a:hlinkClick r:id="rId5"/>
              </a:rPr>
              <a:t>Link1</a:t>
            </a:r>
            <a:r>
              <a:rPr lang="pt-BR" dirty="0"/>
              <a:t> </a:t>
            </a:r>
            <a:r>
              <a:rPr lang="pt-BR" dirty="0">
                <a:hlinkClick r:id="rId6"/>
              </a:rPr>
              <a:t>Link2</a:t>
            </a:r>
            <a:r>
              <a:rPr lang="pt-BR" dirty="0"/>
              <a:t> </a:t>
            </a:r>
            <a:r>
              <a:rPr lang="pt-BR" dirty="0">
                <a:hlinkClick r:id="rId7"/>
              </a:rPr>
              <a:t>Link3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D7FFA6-00E9-4426-B67B-55133F6BF2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188" y="2785691"/>
            <a:ext cx="1268418" cy="1194240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C587773-0F09-4EF4-987D-48DBBE256A64}"/>
              </a:ext>
            </a:extLst>
          </p:cNvPr>
          <p:cNvSpPr txBox="1">
            <a:spLocks/>
          </p:cNvSpPr>
          <p:nvPr/>
        </p:nvSpPr>
        <p:spPr>
          <a:xfrm>
            <a:off x="1946068" y="2785691"/>
            <a:ext cx="5931840" cy="1585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793" rtl="0" eaLnBrk="1" latinLnBrk="0" hangingPunct="1">
              <a:lnSpc>
                <a:spcPct val="90000"/>
              </a:lnSpc>
              <a:spcBef>
                <a:spcPts val="1050"/>
              </a:spcBef>
              <a:buClr>
                <a:srgbClr val="00437B"/>
              </a:buClr>
              <a:buFontTx/>
              <a:buNone/>
              <a:defRPr lang="en-US" sz="1800" kern="1200" dirty="0">
                <a:solidFill>
                  <a:srgbClr val="00437B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20013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35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Co-Orientação de TCC’s (</a:t>
            </a:r>
            <a:r>
              <a:rPr lang="pt-BR" dirty="0">
                <a:hlinkClick r:id="rId9"/>
              </a:rPr>
              <a:t>Link</a:t>
            </a:r>
            <a:r>
              <a:rPr lang="pt-BR" dirty="0"/>
              <a:t> </a:t>
            </a:r>
            <a:r>
              <a:rPr lang="pt-BR" dirty="0">
                <a:hlinkClick r:id="rId10"/>
              </a:rPr>
              <a:t>Link2</a:t>
            </a:r>
            <a:r>
              <a:rPr lang="pt-BR" dirty="0"/>
              <a:t> 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Co-autoria de artigos científicos (</a:t>
            </a:r>
            <a:r>
              <a:rPr lang="pt-BR" dirty="0">
                <a:hlinkClick r:id="rId11"/>
              </a:rPr>
              <a:t>Link</a:t>
            </a:r>
            <a:r>
              <a:rPr lang="pt-BR" dirty="0"/>
              <a:t>) </a:t>
            </a:r>
            <a:endParaRPr lang="pt-BR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Auxílio para aquisição de equipamentos</a:t>
            </a:r>
          </a:p>
        </p:txBody>
      </p:sp>
    </p:spTree>
    <p:extLst>
      <p:ext uri="{BB962C8B-B14F-4D97-AF65-F5344CB8AC3E}">
        <p14:creationId xmlns:p14="http://schemas.microsoft.com/office/powerpoint/2010/main" val="3006314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C37A-02B5-4002-91B8-F0B5C4CD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 off do big data</a:t>
            </a:r>
            <a:endParaRPr lang="pt-B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90740-26C7-48CC-951C-509C3952B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4EA23-F0D5-4DBF-832C-B0B6C13BF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5</a:t>
            </a:fld>
            <a:endParaRPr lang="en-US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D3552D5A-8A07-4821-8E71-71E09B92D92F}"/>
              </a:ext>
            </a:extLst>
          </p:cNvPr>
          <p:cNvSpPr txBox="1">
            <a:spLocks/>
          </p:cNvSpPr>
          <p:nvPr/>
        </p:nvSpPr>
        <p:spPr>
          <a:xfrm>
            <a:off x="252413" y="1006475"/>
            <a:ext cx="8642350" cy="3622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793" rtl="0" eaLnBrk="1" latinLnBrk="0" hangingPunct="1">
              <a:lnSpc>
                <a:spcPct val="90000"/>
              </a:lnSpc>
              <a:spcBef>
                <a:spcPts val="1050"/>
              </a:spcBef>
              <a:buClr>
                <a:srgbClr val="00437B"/>
              </a:buClr>
              <a:buFontTx/>
              <a:buNone/>
              <a:defRPr lang="en-US" sz="1800" kern="1200" dirty="0">
                <a:solidFill>
                  <a:srgbClr val="00437B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20013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35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buClr>
                <a:srgbClr val="FF8200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prstClr val="black"/>
                </a:solidFill>
              </a:rPr>
              <a:t>Problema N</a:t>
            </a:r>
            <a:r>
              <a:rPr lang="pt-BR" baseline="30000" dirty="0">
                <a:solidFill>
                  <a:prstClr val="black"/>
                </a:solidFill>
              </a:rPr>
              <a:t>2</a:t>
            </a:r>
          </a:p>
          <a:p>
            <a:pPr marL="285750" indent="-285750">
              <a:lnSpc>
                <a:spcPct val="110000"/>
              </a:lnSpc>
              <a:buClr>
                <a:srgbClr val="FF8200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prstClr val="black"/>
                </a:solidFill>
                <a:latin typeface="Source Sans Pro"/>
              </a:rPr>
              <a:t>Quantidade de dados X Recursos computacionais </a:t>
            </a:r>
          </a:p>
          <a:p>
            <a:pPr marL="285750" indent="-285750">
              <a:lnSpc>
                <a:spcPct val="110000"/>
              </a:lnSpc>
              <a:buClr>
                <a:srgbClr val="FF8200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prstClr val="black"/>
                </a:solidFill>
                <a:latin typeface="Source Sans Pro"/>
              </a:rPr>
              <a:t>Como processar bilhões de registros em segundos?</a:t>
            </a:r>
          </a:p>
          <a:p>
            <a:pPr marL="285750" indent="-285750">
              <a:lnSpc>
                <a:spcPct val="110000"/>
              </a:lnSpc>
              <a:buClr>
                <a:srgbClr val="FF8200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prstClr val="black"/>
                </a:solidFill>
              </a:rPr>
              <a:t>Como analisar multiplas fontes de dados e transformá-los em informação e conhecimento?</a:t>
            </a:r>
          </a:p>
          <a:p>
            <a:pPr marL="285750" indent="-285750">
              <a:lnSpc>
                <a:spcPct val="110000"/>
              </a:lnSpc>
              <a:buClr>
                <a:srgbClr val="FF8200"/>
              </a:buClr>
              <a:buFont typeface="Arial" panose="020B0604020202020204" pitchFamily="34" charset="0"/>
              <a:buChar char="•"/>
            </a:pPr>
            <a:endParaRPr lang="pt-BR" dirty="0">
              <a:solidFill>
                <a:prstClr val="black"/>
              </a:solidFill>
              <a:latin typeface="Source Sans Pro"/>
            </a:endParaRPr>
          </a:p>
          <a:p>
            <a:pPr>
              <a:lnSpc>
                <a:spcPct val="110000"/>
              </a:lnSpc>
              <a:buClr>
                <a:srgbClr val="FF8200"/>
              </a:buClr>
            </a:pPr>
            <a:endParaRPr lang="pt-BR" dirty="0">
              <a:solidFill>
                <a:prstClr val="black"/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5232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FD847-9F45-49B4-B484-EF195D52F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F23E8-44C3-4003-AAB8-451206D9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B92DA4-E7B4-4FA2-AF33-1850B6BC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de Pesquisa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276709-3AA8-4D8E-A510-3C9E3CA41809}"/>
              </a:ext>
            </a:extLst>
          </p:cNvPr>
          <p:cNvSpPr/>
          <p:nvPr/>
        </p:nvSpPr>
        <p:spPr>
          <a:xfrm>
            <a:off x="1540086" y="4220486"/>
            <a:ext cx="6279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https://wiki.hpccsystems.com/display/hpcc/Available+Projects</a:t>
            </a:r>
            <a:r>
              <a:rPr lang="pt-BR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28D88C-B718-4BF6-9481-51493983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90" y="1098674"/>
            <a:ext cx="5020733" cy="294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82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FD847-9F45-49B4-B484-EF195D52F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F23E8-44C3-4003-AAB8-451206D9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B92DA4-E7B4-4FA2-AF33-1850B6BC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 dirty="0"/>
              <a:t>Oportunidades profissionais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8F01E-296B-4C6E-96D7-7F9E0099401F}"/>
              </a:ext>
            </a:extLst>
          </p:cNvPr>
          <p:cNvSpPr/>
          <p:nvPr/>
        </p:nvSpPr>
        <p:spPr>
          <a:xfrm>
            <a:off x="2178590" y="1236503"/>
            <a:ext cx="49932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https://risk.lexisnexis.com/about-us/</a:t>
            </a:r>
            <a:r>
              <a:rPr lang="en-US" sz="1500" b="1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careers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r>
              <a:rPr lang="pt-BR" sz="150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</a:t>
            </a:r>
            <a:r>
              <a:rPr lang="pt-BR" sz="1500" b="1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lang="pt-BR" sz="150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.com/company/lexisnexis-risk-solutions</a:t>
            </a:r>
            <a:r>
              <a:rPr lang="pt-BR" sz="15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pt-BR" sz="1500" u="sng" dirty="0">
              <a:solidFill>
                <a:srgbClr val="0563C1"/>
              </a:solidFill>
            </a:endParaRPr>
          </a:p>
          <a:p>
            <a:r>
              <a:rPr lang="en-US" sz="1500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https://www.vagas.com.br/v2273659</a:t>
            </a:r>
            <a:r>
              <a:rPr lang="pt-BR" sz="1500" u="sng" dirty="0">
                <a:solidFill>
                  <a:srgbClr val="0070C0"/>
                </a:solidFill>
              </a:rPr>
              <a:t> </a:t>
            </a:r>
            <a:endParaRPr lang="en-US" sz="1500" u="sng" dirty="0">
              <a:solidFill>
                <a:srgbClr val="0070C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0601EB-C03C-4F56-BAAA-70996C1ADB7C}"/>
              </a:ext>
            </a:extLst>
          </p:cNvPr>
          <p:cNvGrpSpPr/>
          <p:nvPr/>
        </p:nvGrpSpPr>
        <p:grpSpPr>
          <a:xfrm>
            <a:off x="2532790" y="2571750"/>
            <a:ext cx="2372116" cy="1176091"/>
            <a:chOff x="4210688" y="3010795"/>
            <a:chExt cx="3162821" cy="15681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6A54621-62BA-4EB1-8196-F9213C7FB222}"/>
                </a:ext>
              </a:extLst>
            </p:cNvPr>
            <p:cNvSpPr/>
            <p:nvPr/>
          </p:nvSpPr>
          <p:spPr>
            <a:xfrm>
              <a:off x="4210688" y="3010795"/>
              <a:ext cx="3162821" cy="1568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pt-BR" sz="1500" b="1" dirty="0"/>
                <a:t>Ana Cristina Vieira</a:t>
              </a:r>
              <a:endParaRPr lang="en-US" sz="1500" b="1" dirty="0"/>
            </a:p>
            <a:p>
              <a:r>
                <a:rPr lang="en-US" sz="1350" dirty="0">
                  <a:solidFill>
                    <a:srgbClr val="595959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Senior Talent Acquisition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5000"/>
                </a:lnSpc>
              </a:pPr>
              <a:r>
                <a:rPr lang="en-US" sz="1350" dirty="0">
                  <a:solidFill>
                    <a:srgbClr val="ED1C24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LexisNexis Risk Solutions Group</a:t>
              </a:r>
            </a:p>
            <a:p>
              <a:r>
                <a:rPr lang="en-US" sz="1200" dirty="0">
                  <a:solidFill>
                    <a:srgbClr val="FF7B00"/>
                  </a:solidFill>
                  <a:latin typeface="Wingdings 2" panose="05020102010507070707" pitchFamily="18" charset="2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350" dirty="0">
                  <a:solidFill>
                    <a:srgbClr val="595959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+55.11.97075.5659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sz="1350" u="sng" dirty="0">
                  <a:solidFill>
                    <a:srgbClr val="0563C1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  <a:hlinkClick r:id="rId5"/>
                </a:rPr>
                <a:t>ana.vieira@lexisnexisrisk.com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7087A6-F2CE-4C69-AD22-AB2EA3AB2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595" t="24217" r="35595" b="20796"/>
            <a:stretch/>
          </p:blipFill>
          <p:spPr>
            <a:xfrm>
              <a:off x="4325364" y="3946595"/>
              <a:ext cx="121602" cy="25143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E4864B6-FC02-4D08-80C1-C732D42BF0B6}"/>
              </a:ext>
            </a:extLst>
          </p:cNvPr>
          <p:cNvSpPr txBox="1"/>
          <p:nvPr/>
        </p:nvSpPr>
        <p:spPr>
          <a:xfrm>
            <a:off x="250028" y="1268156"/>
            <a:ext cx="17242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/>
              <a:t>#ExploreMore</a:t>
            </a:r>
            <a:endParaRPr lang="en-US" sz="21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027B4-7333-48A4-9D9B-DBF04B7CDAFE}"/>
              </a:ext>
            </a:extLst>
          </p:cNvPr>
          <p:cNvCxnSpPr>
            <a:cxnSpLocks/>
          </p:cNvCxnSpPr>
          <p:nvPr/>
        </p:nvCxnSpPr>
        <p:spPr>
          <a:xfrm>
            <a:off x="2040321" y="1293987"/>
            <a:ext cx="0" cy="4589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035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Links </a:t>
            </a:r>
            <a:r>
              <a:rPr lang="en-US" dirty="0" err="1"/>
              <a:t>úteis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52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50026" y="1559240"/>
            <a:ext cx="6339556" cy="3826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>
            <a:defPPr>
              <a:defRPr lang="en-US"/>
            </a:defPPr>
            <a:lvl1pPr marL="171448" indent="-171448" algn="l" defTabSz="91281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55613" indent="1588" algn="l" defTabSz="91281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2813" indent="1588" algn="l" defTabSz="91281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0013" indent="1588" algn="l" defTabSz="91281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7213" indent="1588" algn="l" defTabSz="91281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indent="-171448" algn="l" defTabSz="457200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indent="-171448" algn="l" defTabSz="457200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indent="-171448" algn="l" defTabSz="457200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indent="-171448" algn="l" defTabSz="457200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1400"/>
              </a:spcBef>
              <a:spcAft>
                <a:spcPts val="0"/>
              </a:spcAft>
              <a:buClr>
                <a:srgbClr val="FF8200"/>
              </a:buClr>
            </a:pPr>
            <a:r>
              <a:rPr lang="en-US" sz="1600" dirty="0">
                <a:solidFill>
                  <a:prstClr val="black"/>
                </a:solidFill>
                <a:latin typeface="Source Sans Pro"/>
                <a:cs typeface="Arial" charset="0"/>
              </a:rPr>
              <a:t>Site principal: </a:t>
            </a:r>
            <a:r>
              <a:rPr lang="en-US" sz="1600" b="1" dirty="0">
                <a:solidFill>
                  <a:srgbClr val="002060"/>
                </a:solidFill>
                <a:latin typeface="Source Sans Pro"/>
                <a:cs typeface="Arial" charset="0"/>
                <a:hlinkClick r:id="rId2"/>
              </a:rPr>
              <a:t>hpccsystems.com</a:t>
            </a:r>
            <a:endParaRPr lang="en-US" sz="1600" b="1" dirty="0">
              <a:solidFill>
                <a:srgbClr val="002060"/>
              </a:solidFill>
              <a:latin typeface="Source Sans Pro"/>
              <a:cs typeface="Arial" charset="0"/>
            </a:endParaRPr>
          </a:p>
          <a:p>
            <a:pPr>
              <a:spcBef>
                <a:spcPts val="1400"/>
              </a:spcBef>
              <a:spcAft>
                <a:spcPts val="0"/>
              </a:spcAft>
              <a:buClr>
                <a:srgbClr val="FF8200"/>
              </a:buClr>
            </a:pPr>
            <a:r>
              <a:rPr lang="en-US" sz="1600" dirty="0" err="1">
                <a:solidFill>
                  <a:prstClr val="black"/>
                </a:solidFill>
                <a:latin typeface="Source Sans Pro"/>
                <a:cs typeface="Arial" charset="0"/>
              </a:rPr>
              <a:t>Primeiros</a:t>
            </a:r>
            <a:r>
              <a:rPr lang="en-US" sz="1600" dirty="0">
                <a:solidFill>
                  <a:prstClr val="black"/>
                </a:solidFill>
                <a:latin typeface="Source Sans Pro"/>
                <a:cs typeface="Arial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Source Sans Pro"/>
                <a:cs typeface="Arial" charset="0"/>
              </a:rPr>
              <a:t>passos</a:t>
            </a:r>
            <a:r>
              <a:rPr lang="en-US" sz="1600" dirty="0">
                <a:solidFill>
                  <a:prstClr val="black"/>
                </a:solidFill>
                <a:latin typeface="Source Sans Pro"/>
                <a:cs typeface="Arial" charset="0"/>
              </a:rPr>
              <a:t>: </a:t>
            </a:r>
            <a:r>
              <a:rPr lang="en-US" sz="1600" b="1" dirty="0">
                <a:solidFill>
                  <a:srgbClr val="002060"/>
                </a:solidFill>
                <a:latin typeface="Source Sans Pro"/>
                <a:cs typeface="Arial" charset="0"/>
                <a:hlinkClick r:id="rId3"/>
              </a:rPr>
              <a:t>hpccsystems.com/Why-HPCC-Systems</a:t>
            </a:r>
            <a:endParaRPr lang="en-US" sz="1600" b="1" dirty="0">
              <a:solidFill>
                <a:srgbClr val="002060"/>
              </a:solidFill>
              <a:latin typeface="Source Sans Pro"/>
              <a:cs typeface="Arial" charset="0"/>
            </a:endParaRPr>
          </a:p>
          <a:p>
            <a:pPr>
              <a:spcBef>
                <a:spcPts val="1400"/>
              </a:spcBef>
              <a:spcAft>
                <a:spcPts val="0"/>
              </a:spcAft>
              <a:buClr>
                <a:srgbClr val="FF8200"/>
              </a:buClr>
            </a:pPr>
            <a:r>
              <a:rPr lang="en-US" sz="1600" dirty="0">
                <a:solidFill>
                  <a:prstClr val="black"/>
                </a:solidFill>
                <a:latin typeface="Source Sans Pro"/>
                <a:cs typeface="Arial" charset="0"/>
              </a:rPr>
              <a:t>Canal do </a:t>
            </a:r>
            <a:r>
              <a:rPr lang="en-US" sz="1600" dirty="0" err="1">
                <a:solidFill>
                  <a:prstClr val="black"/>
                </a:solidFill>
                <a:latin typeface="Source Sans Pro"/>
                <a:cs typeface="Arial" charset="0"/>
              </a:rPr>
              <a:t>youtube</a:t>
            </a:r>
            <a:r>
              <a:rPr lang="en-US" sz="1600" dirty="0">
                <a:solidFill>
                  <a:prstClr val="black"/>
                </a:solidFill>
                <a:latin typeface="Source Sans Pro"/>
                <a:cs typeface="Arial" charset="0"/>
              </a:rPr>
              <a:t>: </a:t>
            </a:r>
            <a:r>
              <a:rPr lang="en-US" sz="1600" b="1" dirty="0">
                <a:solidFill>
                  <a:prstClr val="black"/>
                </a:solidFill>
                <a:latin typeface="Source Sans Pro"/>
                <a:cs typeface="Arial" charset="0"/>
                <a:hlinkClick r:id="rId4"/>
              </a:rPr>
              <a:t>youtube.com/user/</a:t>
            </a:r>
            <a:r>
              <a:rPr lang="en-US" sz="1600" b="1" dirty="0" err="1">
                <a:solidFill>
                  <a:prstClr val="black"/>
                </a:solidFill>
                <a:latin typeface="Source Sans Pro"/>
                <a:cs typeface="Arial" charset="0"/>
                <a:hlinkClick r:id="rId4"/>
              </a:rPr>
              <a:t>HPCCSystems</a:t>
            </a:r>
            <a:r>
              <a:rPr lang="en-US" sz="1600" b="1" dirty="0">
                <a:solidFill>
                  <a:prstClr val="black"/>
                </a:solidFill>
                <a:latin typeface="Source Sans Pro"/>
                <a:cs typeface="Arial" charset="0"/>
              </a:rPr>
              <a:t> </a:t>
            </a:r>
          </a:p>
          <a:p>
            <a:pPr>
              <a:spcBef>
                <a:spcPts val="1400"/>
              </a:spcBef>
              <a:spcAft>
                <a:spcPts val="0"/>
              </a:spcAft>
              <a:buClr>
                <a:srgbClr val="FF8200"/>
              </a:buClr>
            </a:pPr>
            <a:r>
              <a:rPr lang="en-US" sz="1600" dirty="0" err="1">
                <a:solidFill>
                  <a:prstClr val="black"/>
                </a:solidFill>
                <a:latin typeface="Source Sans Pro"/>
                <a:cs typeface="Arial" charset="0"/>
              </a:rPr>
              <a:t>Fórum</a:t>
            </a:r>
            <a:r>
              <a:rPr lang="en-US" sz="1600" dirty="0">
                <a:solidFill>
                  <a:prstClr val="black"/>
                </a:solidFill>
                <a:latin typeface="Source Sans Pro"/>
                <a:cs typeface="Arial" charset="0"/>
              </a:rPr>
              <a:t> da </a:t>
            </a:r>
            <a:r>
              <a:rPr lang="en-US" sz="1600" dirty="0" err="1">
                <a:solidFill>
                  <a:prstClr val="black"/>
                </a:solidFill>
                <a:latin typeface="Source Sans Pro"/>
                <a:cs typeface="Arial" charset="0"/>
              </a:rPr>
              <a:t>Comunidade</a:t>
            </a:r>
            <a:r>
              <a:rPr lang="en-US" sz="1600" dirty="0">
                <a:solidFill>
                  <a:prstClr val="black"/>
                </a:solidFill>
                <a:latin typeface="Source Sans Pro"/>
                <a:cs typeface="Arial" charset="0"/>
              </a:rPr>
              <a:t>: </a:t>
            </a:r>
            <a:r>
              <a:rPr lang="en-US" sz="1600" b="1" dirty="0">
                <a:solidFill>
                  <a:srgbClr val="002060"/>
                </a:solidFill>
                <a:latin typeface="Source Sans Pro"/>
                <a:cs typeface="Arial" charset="0"/>
                <a:hlinkClick r:id="rId5"/>
              </a:rPr>
              <a:t>hpccsystems.com/forums</a:t>
            </a:r>
            <a:endParaRPr lang="en-US" sz="1600" b="1" dirty="0">
              <a:solidFill>
                <a:srgbClr val="002060"/>
              </a:solidFill>
              <a:latin typeface="Source Sans Pro"/>
              <a:cs typeface="Arial" charset="0"/>
            </a:endParaRPr>
          </a:p>
          <a:p>
            <a:pPr>
              <a:spcBef>
                <a:spcPts val="1400"/>
              </a:spcBef>
              <a:spcAft>
                <a:spcPts val="0"/>
              </a:spcAft>
              <a:buClr>
                <a:srgbClr val="FF8200"/>
              </a:buClr>
            </a:pPr>
            <a:r>
              <a:rPr lang="en-US" sz="1600" dirty="0">
                <a:solidFill>
                  <a:prstClr val="black"/>
                </a:solidFill>
                <a:latin typeface="Source Sans Pro"/>
                <a:cs typeface="Arial" charset="0"/>
              </a:rPr>
              <a:t>Poster Competition: </a:t>
            </a:r>
            <a:r>
              <a:rPr lang="en-US" sz="1600" b="1" dirty="0">
                <a:solidFill>
                  <a:prstClr val="black"/>
                </a:solidFill>
                <a:latin typeface="Source Sans Pro"/>
                <a:cs typeface="Arial" charset="0"/>
                <a:hlinkClick r:id="rId6"/>
              </a:rPr>
              <a:t>Link</a:t>
            </a:r>
            <a:endParaRPr lang="en-US" sz="1600" b="1" dirty="0">
              <a:solidFill>
                <a:srgbClr val="002060"/>
              </a:solidFill>
              <a:latin typeface="Source Sans Pr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008" y="1074039"/>
            <a:ext cx="3099414" cy="18812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93008" y="2696794"/>
            <a:ext cx="3099414" cy="775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37160" rIns="320040" bIns="137160" rtlCol="0" anchor="b">
            <a:spAutoFit/>
          </a:bodyPr>
          <a:lstStyle/>
          <a:p>
            <a:pPr marL="228594">
              <a:lnSpc>
                <a:spcPct val="90000"/>
              </a:lnSpc>
            </a:pPr>
            <a:r>
              <a:rPr lang="en-US" dirty="0" err="1">
                <a:solidFill>
                  <a:schemeClr val="bg1"/>
                </a:solidFill>
              </a:rPr>
              <a:t>Faça</a:t>
            </a:r>
            <a:r>
              <a:rPr lang="en-US" dirty="0">
                <a:solidFill>
                  <a:schemeClr val="bg1"/>
                </a:solidFill>
              </a:rPr>
              <a:t> parte da </a:t>
            </a:r>
            <a:r>
              <a:rPr lang="en-US" dirty="0" err="1">
                <a:solidFill>
                  <a:schemeClr val="bg1"/>
                </a:solidFill>
              </a:rPr>
              <a:t>Comunidade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3008" y="3472390"/>
            <a:ext cx="309941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20040" tIns="137160" rIns="91440" bIns="137160" rtlCol="0">
            <a:spAutoFit/>
          </a:bodyPr>
          <a:lstStyle/>
          <a:p>
            <a:r>
              <a:rPr lang="en-US" sz="1200" dirty="0" err="1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Registre</a:t>
            </a:r>
            <a:r>
              <a:rPr lang="en-US" sz="12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-se </a:t>
            </a:r>
            <a:r>
              <a:rPr lang="en-US" sz="1200" dirty="0" err="1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em</a:t>
            </a:r>
            <a:r>
              <a:rPr lang="en-US" sz="12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 </a:t>
            </a:r>
            <a:r>
              <a:rPr lang="en-US" sz="12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  <a:hlinkClick r:id="rId8"/>
              </a:rPr>
              <a:t>hpccsystems.com</a:t>
            </a:r>
            <a:endParaRPr lang="en-US" sz="1200" dirty="0"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FBEA74F-8D54-4393-A108-4C05027D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</p:spTree>
    <p:extLst>
      <p:ext uri="{BB962C8B-B14F-4D97-AF65-F5344CB8AC3E}">
        <p14:creationId xmlns:p14="http://schemas.microsoft.com/office/powerpoint/2010/main" val="3075532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4205E-69EA-43F7-888F-4905D7CD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6AC8BC-D82B-45A2-A082-382BBAB3F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EA4805-CF04-4E5D-AAFB-B563E1E5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0A08A1-AF52-448B-90BF-6F95FC132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12" y="1478757"/>
            <a:ext cx="6709975" cy="236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58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7F5E04-2163-814F-99AE-55ACF6A5DFC9}" type="slidenum">
              <a:rPr lang="en-US" smtClean="0">
                <a:solidFill>
                  <a:srgbClr val="002060"/>
                </a:solidFill>
              </a:rPr>
              <a:pPr>
                <a:defRPr/>
              </a:pPr>
              <a:t>54</a:t>
            </a:fld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63105" y="1396766"/>
            <a:ext cx="6374774" cy="3505634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/>
            <a:r>
              <a:rPr lang="en-US" dirty="0">
                <a:hlinkClick r:id="rId3"/>
              </a:rPr>
              <a:t>Alysson.Oliveira@lexisnexisrisk.com</a:t>
            </a:r>
            <a:endParaRPr lang="en-US" dirty="0"/>
          </a:p>
          <a:p>
            <a:pPr lvl="1"/>
            <a:endParaRPr lang="en-US" dirty="0">
              <a:hlinkClick r:id="rId4"/>
            </a:endParaRPr>
          </a:p>
          <a:p>
            <a:pPr lvl="1"/>
            <a:endParaRPr lang="en-US" dirty="0">
              <a:hlinkClick r:id="rId4"/>
            </a:endParaRPr>
          </a:p>
          <a:p>
            <a:pPr lvl="1"/>
            <a:endParaRPr lang="en-US" dirty="0">
              <a:hlinkClick r:id="rId4"/>
            </a:endParaRPr>
          </a:p>
          <a:p>
            <a:pPr lvl="1"/>
            <a:endParaRPr lang="en-US" dirty="0">
              <a:hlinkClick r:id="rId4"/>
            </a:endParaRPr>
          </a:p>
          <a:p>
            <a:pPr lvl="1"/>
            <a:r>
              <a:rPr lang="en-US" dirty="0">
                <a:hlinkClick r:id="rId4"/>
              </a:rPr>
              <a:t>Hugo.Watanuki@lexisnexisrisk.com</a:t>
            </a:r>
            <a:r>
              <a:rPr lang="en-US" dirty="0"/>
              <a:t> </a:t>
            </a:r>
          </a:p>
          <a:p>
            <a:endParaRPr lang="en-US" sz="1050" dirty="0"/>
          </a:p>
          <a:p>
            <a:endParaRPr lang="en-US" dirty="0"/>
          </a:p>
          <a:p>
            <a:endParaRPr lang="en-US" dirty="0"/>
          </a:p>
          <a:p>
            <a:endParaRPr lang="en-US" sz="1125" dirty="0"/>
          </a:p>
          <a:p>
            <a:pPr marL="342897" lvl="1" indent="0">
              <a:buNone/>
            </a:pPr>
            <a:endParaRPr lang="en-US" dirty="0"/>
          </a:p>
          <a:p>
            <a:pPr marL="342897" lvl="1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089" y="3019034"/>
            <a:ext cx="1280758" cy="1706609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D9856A4-902B-4CE5-91C4-C7397386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D7CC1F9-A98A-4FEF-BB44-36C391C8A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2" y="192298"/>
            <a:ext cx="8635477" cy="655739"/>
          </a:xfrm>
        </p:spPr>
        <p:txBody>
          <a:bodyPr/>
          <a:lstStyle/>
          <a:p>
            <a:r>
              <a:rPr lang="en-US" dirty="0" err="1"/>
              <a:t>Contato</a:t>
            </a:r>
            <a:endParaRPr lang="en-US" dirty="0"/>
          </a:p>
        </p:txBody>
      </p:sp>
      <p:pic>
        <p:nvPicPr>
          <p:cNvPr id="6" name="Picture 5" descr="A picture containing tree, outdoor, person, standing&#10;&#10;Description automatically generated">
            <a:extLst>
              <a:ext uri="{FF2B5EF4-FFF2-40B4-BE49-F238E27FC236}">
                <a16:creationId xmlns:a16="http://schemas.microsoft.com/office/drawing/2014/main" id="{0E6E6419-CA07-4913-8F5F-FA603B4C2CE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6" r="16894"/>
          <a:stretch/>
        </p:blipFill>
        <p:spPr>
          <a:xfrm>
            <a:off x="6544089" y="1230293"/>
            <a:ext cx="1280758" cy="165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90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4205E-69EA-43F7-888F-4905D7CD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6AC8BC-D82B-45A2-A082-382BBAB3F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EA4805-CF04-4E5D-AAFB-B563E1E5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4797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Enterprise Control Language (ECL)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dirty="0" err="1"/>
              <a:t>centrada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dados (Data flow)</a:t>
            </a:r>
          </a:p>
          <a:p>
            <a:pPr lvl="1"/>
            <a:r>
              <a:rPr lang="en-US" dirty="0" err="1"/>
              <a:t>Declarativa</a:t>
            </a:r>
            <a:r>
              <a:rPr lang="en-US" dirty="0"/>
              <a:t> e </a:t>
            </a:r>
            <a:r>
              <a:rPr lang="en-US" dirty="0" err="1"/>
              <a:t>não</a:t>
            </a:r>
            <a:r>
              <a:rPr lang="en-US" dirty="0"/>
              <a:t>-procedural</a:t>
            </a:r>
          </a:p>
          <a:p>
            <a:pPr lvl="1"/>
            <a:r>
              <a:rPr lang="en-US" dirty="0" err="1"/>
              <a:t>Códigos</a:t>
            </a:r>
            <a:r>
              <a:rPr lang="en-US" dirty="0"/>
              <a:t> </a:t>
            </a:r>
            <a:r>
              <a:rPr lang="en-US" dirty="0" err="1"/>
              <a:t>menores</a:t>
            </a:r>
            <a:r>
              <a:rPr lang="en-US" dirty="0"/>
              <a:t> e </a:t>
            </a:r>
            <a:r>
              <a:rPr lang="en-US" dirty="0" err="1"/>
              <a:t>reutilizáveis</a:t>
            </a:r>
            <a:endParaRPr lang="en-US" dirty="0"/>
          </a:p>
          <a:p>
            <a:pPr lvl="1"/>
            <a:r>
              <a:rPr lang="en-US" dirty="0" err="1"/>
              <a:t>Biblioteca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</a:t>
            </a:r>
          </a:p>
          <a:p>
            <a:endParaRPr lang="en-US" dirty="0"/>
          </a:p>
          <a:p>
            <a:r>
              <a:rPr lang="en-US" dirty="0" err="1"/>
              <a:t>Compilador</a:t>
            </a:r>
            <a:endParaRPr lang="en-US" dirty="0"/>
          </a:p>
          <a:p>
            <a:pPr lvl="1"/>
            <a:r>
              <a:rPr lang="en-US" dirty="0"/>
              <a:t>Gera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otimizado</a:t>
            </a:r>
            <a:r>
              <a:rPr lang="en-US" dirty="0"/>
              <a:t> (C++)</a:t>
            </a:r>
          </a:p>
          <a:p>
            <a:pPr lvl="1"/>
            <a:r>
              <a:rPr lang="en-US" dirty="0" err="1"/>
              <a:t>Lógica</a:t>
            </a:r>
            <a:r>
              <a:rPr lang="en-US" dirty="0"/>
              <a:t> para </a:t>
            </a:r>
            <a:r>
              <a:rPr lang="en-US" dirty="0" err="1"/>
              <a:t>processamento</a:t>
            </a:r>
            <a:r>
              <a:rPr lang="en-US" dirty="0"/>
              <a:t> </a:t>
            </a:r>
            <a:r>
              <a:rPr lang="en-US" dirty="0" err="1"/>
              <a:t>paralelo</a:t>
            </a:r>
            <a:r>
              <a:rPr lang="en-US" dirty="0"/>
              <a:t> e </a:t>
            </a:r>
            <a:r>
              <a:rPr lang="en-US" dirty="0" err="1"/>
              <a:t>distribuído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		</a:t>
            </a:r>
          </a:p>
          <a:p>
            <a:endParaRPr lang="en-US" dirty="0"/>
          </a:p>
          <a:p>
            <a:endParaRPr lang="en-US" dirty="0"/>
          </a:p>
          <a:p>
            <a:pPr marL="457184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D654-C7E7-48DF-AD4E-A40E55D469A5}" type="slidenum">
              <a:rPr lang="en-US" smtClean="0"/>
              <a:t>56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44226" y="3737761"/>
            <a:ext cx="1914338" cy="538526"/>
            <a:chOff x="9182643" y="2347163"/>
            <a:chExt cx="2552451" cy="718033"/>
          </a:xfrm>
        </p:grpSpPr>
        <p:sp>
          <p:nvSpPr>
            <p:cNvPr id="8" name="TextBox 7"/>
            <p:cNvSpPr txBox="1"/>
            <p:nvPr/>
          </p:nvSpPr>
          <p:spPr>
            <a:xfrm>
              <a:off x="9182643" y="2471839"/>
              <a:ext cx="2133708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ource Sans Pro"/>
                </a:rPr>
                <a:t>Como </a:t>
              </a:r>
              <a:r>
                <a:rPr lang="en-US" kern="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Source Sans Pro"/>
                </a:rPr>
                <a:t>fazer</a:t>
              </a:r>
              <a:endParaRPr lang="en-US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1017061" y="2347163"/>
              <a:ext cx="718033" cy="718033"/>
              <a:chOff x="11017061" y="2082876"/>
              <a:chExt cx="718033" cy="718033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11017061" y="2082876"/>
                <a:ext cx="718033" cy="718033"/>
              </a:xfrm>
              <a:prstGeom prst="ellipse">
                <a:avLst/>
              </a:prstGeom>
              <a:noFill/>
              <a:ln w="28575" cap="flat" cmpd="sng" algn="ctr">
                <a:solidFill>
                  <a:srgbClr val="ED1C24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t"/>
              <a:lstStyle/>
              <a:p>
                <a:pPr algn="ctr"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11202722" y="2268537"/>
                <a:ext cx="346710" cy="346710"/>
                <a:chOff x="9559667" y="834390"/>
                <a:chExt cx="346710" cy="346710"/>
              </a:xfrm>
            </p:grpSpPr>
            <p:cxnSp>
              <p:nvCxnSpPr>
                <p:cNvPr id="12" name="Straight Connector 11"/>
                <p:cNvCxnSpPr>
                  <a:cxnSpLocks/>
                </p:cNvCxnSpPr>
                <p:nvPr/>
              </p:nvCxnSpPr>
              <p:spPr>
                <a:xfrm>
                  <a:off x="9559667" y="834390"/>
                  <a:ext cx="346710" cy="346710"/>
                </a:xfrm>
                <a:prstGeom prst="line">
                  <a:avLst/>
                </a:prstGeom>
                <a:noFill/>
                <a:ln w="76200" cap="rnd" cmpd="sng" algn="ctr">
                  <a:solidFill>
                    <a:srgbClr val="ED1C2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" name="Straight Connector 12"/>
                <p:cNvCxnSpPr>
                  <a:cxnSpLocks/>
                </p:cNvCxnSpPr>
                <p:nvPr/>
              </p:nvCxnSpPr>
              <p:spPr>
                <a:xfrm flipH="1">
                  <a:off x="9559667" y="834390"/>
                  <a:ext cx="346710" cy="346710"/>
                </a:xfrm>
                <a:prstGeom prst="line">
                  <a:avLst/>
                </a:prstGeom>
                <a:noFill/>
                <a:ln w="76200" cap="rnd" cmpd="sng" algn="ctr">
                  <a:solidFill>
                    <a:srgbClr val="ED1C24"/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grpSp>
        <p:nvGrpSpPr>
          <p:cNvPr id="14" name="Group 13"/>
          <p:cNvGrpSpPr/>
          <p:nvPr/>
        </p:nvGrpSpPr>
        <p:grpSpPr>
          <a:xfrm>
            <a:off x="4158564" y="3737762"/>
            <a:ext cx="2966341" cy="538526"/>
            <a:chOff x="7486093" y="3373856"/>
            <a:chExt cx="3955121" cy="718033"/>
          </a:xfrm>
        </p:grpSpPr>
        <p:sp>
          <p:nvSpPr>
            <p:cNvPr id="15" name="TextBox 14"/>
            <p:cNvSpPr txBox="1"/>
            <p:nvPr/>
          </p:nvSpPr>
          <p:spPr>
            <a:xfrm>
              <a:off x="9307506" y="3482920"/>
              <a:ext cx="2133708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defRPr/>
              </a:pPr>
              <a:r>
                <a:rPr lang="en-US" kern="0">
                  <a:solidFill>
                    <a:prstClr val="black">
                      <a:lumMod val="65000"/>
                      <a:lumOff val="35000"/>
                    </a:prstClr>
                  </a:solidFill>
                  <a:latin typeface="Source Sans Pro"/>
                </a:rPr>
                <a:t>O que </a:t>
              </a:r>
              <a:r>
                <a:rPr lang="en-US" kern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Source Sans Pro"/>
                </a:rPr>
                <a:t>fazer</a:t>
              </a:r>
              <a:endParaRPr lang="en-US" kern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463984" y="3373856"/>
              <a:ext cx="718033" cy="718033"/>
              <a:chOff x="8463984" y="3109569"/>
              <a:chExt cx="718033" cy="718033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8463984" y="3109569"/>
                <a:ext cx="718033" cy="718033"/>
              </a:xfrm>
              <a:prstGeom prst="ellipse">
                <a:avLst/>
              </a:prstGeom>
              <a:noFill/>
              <a:ln w="28575" cap="flat" cmpd="sng" algn="ctr">
                <a:solidFill>
                  <a:srgbClr val="00AF66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t"/>
              <a:lstStyle/>
              <a:p>
                <a:pPr algn="ctr"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9" name="Freeform: Shape 19"/>
              <p:cNvSpPr/>
              <p:nvPr/>
            </p:nvSpPr>
            <p:spPr>
              <a:xfrm>
                <a:off x="8651550" y="3316185"/>
                <a:ext cx="342900" cy="304800"/>
              </a:xfrm>
              <a:custGeom>
                <a:avLst/>
                <a:gdLst>
                  <a:gd name="connsiteX0" fmla="*/ 0 w 425450"/>
                  <a:gd name="connsiteY0" fmla="*/ 279400 h 457200"/>
                  <a:gd name="connsiteX1" fmla="*/ 177800 w 425450"/>
                  <a:gd name="connsiteY1" fmla="*/ 457200 h 457200"/>
                  <a:gd name="connsiteX2" fmla="*/ 425450 w 425450"/>
                  <a:gd name="connsiteY2" fmla="*/ 0 h 457200"/>
                  <a:gd name="connsiteX0" fmla="*/ 0 w 406400"/>
                  <a:gd name="connsiteY0" fmla="*/ 241300 h 419100"/>
                  <a:gd name="connsiteX1" fmla="*/ 177800 w 406400"/>
                  <a:gd name="connsiteY1" fmla="*/ 419100 h 419100"/>
                  <a:gd name="connsiteX2" fmla="*/ 406400 w 406400"/>
                  <a:gd name="connsiteY2" fmla="*/ 0 h 419100"/>
                  <a:gd name="connsiteX0" fmla="*/ 0 w 349250"/>
                  <a:gd name="connsiteY0" fmla="*/ 311150 h 419100"/>
                  <a:gd name="connsiteX1" fmla="*/ 120650 w 349250"/>
                  <a:gd name="connsiteY1" fmla="*/ 419100 h 419100"/>
                  <a:gd name="connsiteX2" fmla="*/ 349250 w 349250"/>
                  <a:gd name="connsiteY2" fmla="*/ 0 h 419100"/>
                  <a:gd name="connsiteX0" fmla="*/ 0 w 412750"/>
                  <a:gd name="connsiteY0" fmla="*/ 279400 h 387350"/>
                  <a:gd name="connsiteX1" fmla="*/ 120650 w 412750"/>
                  <a:gd name="connsiteY1" fmla="*/ 387350 h 387350"/>
                  <a:gd name="connsiteX2" fmla="*/ 412750 w 412750"/>
                  <a:gd name="connsiteY2" fmla="*/ 0 h 387350"/>
                  <a:gd name="connsiteX0" fmla="*/ 0 w 342900"/>
                  <a:gd name="connsiteY0" fmla="*/ 196850 h 304800"/>
                  <a:gd name="connsiteX1" fmla="*/ 120650 w 342900"/>
                  <a:gd name="connsiteY1" fmla="*/ 304800 h 304800"/>
                  <a:gd name="connsiteX2" fmla="*/ 342900 w 342900"/>
                  <a:gd name="connsiteY2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2900" h="304800">
                    <a:moveTo>
                      <a:pt x="0" y="196850"/>
                    </a:moveTo>
                    <a:lnTo>
                      <a:pt x="120650" y="304800"/>
                    </a:lnTo>
                    <a:lnTo>
                      <a:pt x="342900" y="0"/>
                    </a:lnTo>
                  </a:path>
                </a:pathLst>
              </a:custGeom>
              <a:noFill/>
              <a:ln w="76200" cap="rnd" cmpd="sng" algn="ctr">
                <a:solidFill>
                  <a:srgbClr val="00AF66"/>
                </a:solidFill>
                <a:prstDash val="solid"/>
                <a:round/>
              </a:ln>
              <a:effectLst/>
            </p:spPr>
            <p:txBody>
              <a:bodyPr rtlCol="0" anchor="ctr"/>
              <a:lstStyle/>
              <a:p>
                <a:pPr algn="ctr"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514797-8CAE-4409-9751-66D8269A7B9C}"/>
                </a:ext>
              </a:extLst>
            </p:cNvPr>
            <p:cNvSpPr txBox="1"/>
            <p:nvPr/>
          </p:nvSpPr>
          <p:spPr>
            <a:xfrm>
              <a:off x="7486093" y="3482920"/>
              <a:ext cx="97789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89">
                <a:defRPr/>
              </a:pPr>
              <a:r>
                <a:rPr lang="en-US" kern="0">
                  <a:solidFill>
                    <a:prstClr val="black">
                      <a:lumMod val="65000"/>
                      <a:lumOff val="35000"/>
                    </a:prstClr>
                  </a:solidFill>
                  <a:latin typeface="Source Sans Pro"/>
                </a:rPr>
                <a:t>vs.</a:t>
              </a:r>
            </a:p>
          </p:txBody>
        </p:sp>
      </p:grpSp>
      <p:sp>
        <p:nvSpPr>
          <p:cNvPr id="21" name="Footer Placeholder 1">
            <a:extLst>
              <a:ext uri="{FF2B5EF4-FFF2-40B4-BE49-F238E27FC236}">
                <a16:creationId xmlns:a16="http://schemas.microsoft.com/office/drawing/2014/main" id="{6A2E0BE4-688F-4AA8-80CB-1456B122B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</p:spTree>
    <p:extLst>
      <p:ext uri="{BB962C8B-B14F-4D97-AF65-F5344CB8AC3E}">
        <p14:creationId xmlns:p14="http://schemas.microsoft.com/office/powerpoint/2010/main" val="319445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2" y="227340"/>
            <a:ext cx="8336950" cy="39415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err="1"/>
              <a:t>Conceitos</a:t>
            </a:r>
            <a:r>
              <a:rPr lang="en-US" dirty="0"/>
              <a:t> </a:t>
            </a:r>
            <a:r>
              <a:rPr lang="en-US" dirty="0" err="1"/>
              <a:t>básicos</a:t>
            </a:r>
            <a:r>
              <a:rPr lang="en-US" dirty="0"/>
              <a:t> de ECL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7F5E04-2163-814F-99AE-55ACF6A5DFC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636664" y="933450"/>
            <a:ext cx="7881695" cy="35874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7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" lvl="1" indent="-102870" eaLnBrk="1" hangingPunct="1">
              <a:spcBef>
                <a:spcPts val="45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100" dirty="0" err="1">
                <a:latin typeface="Calibri" charset="0"/>
              </a:rPr>
              <a:t>Estrutura</a:t>
            </a:r>
            <a:r>
              <a:rPr lang="en-US" sz="2100" dirty="0">
                <a:latin typeface="Calibri" charset="0"/>
              </a:rPr>
              <a:t> </a:t>
            </a:r>
            <a:r>
              <a:rPr lang="en-US" sz="2100" dirty="0" err="1">
                <a:latin typeface="Calibri" charset="0"/>
              </a:rPr>
              <a:t>básica</a:t>
            </a:r>
            <a:r>
              <a:rPr lang="en-US" sz="2100" dirty="0">
                <a:latin typeface="Calibri" charset="0"/>
              </a:rPr>
              <a:t>: </a:t>
            </a:r>
          </a:p>
          <a:p>
            <a:pPr marL="102870" lvl="1" indent="-102870" eaLnBrk="1" hangingPunct="1">
              <a:spcBef>
                <a:spcPts val="450"/>
              </a:spcBef>
              <a:buClr>
                <a:schemeClr val="accent1"/>
              </a:buClr>
              <a:buFont typeface="Arial"/>
              <a:buChar char="•"/>
            </a:pPr>
            <a:endParaRPr lang="en-US" sz="1350" dirty="0">
              <a:latin typeface="Calibri" charset="0"/>
            </a:endParaRPr>
          </a:p>
          <a:p>
            <a:pPr marL="102870" lvl="1" indent="-102870" eaLnBrk="1" hangingPunct="1">
              <a:spcBef>
                <a:spcPts val="45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100" dirty="0">
                <a:latin typeface="Calibri" charset="0"/>
              </a:rPr>
              <a:t>ECL </a:t>
            </a:r>
            <a:r>
              <a:rPr lang="en-US" sz="2100" i="1" u="sng" dirty="0" err="1">
                <a:latin typeface="Calibri" charset="0"/>
              </a:rPr>
              <a:t>não</a:t>
            </a:r>
            <a:r>
              <a:rPr lang="en-US" sz="2100" i="1" u="sng" dirty="0">
                <a:latin typeface="Calibri" charset="0"/>
              </a:rPr>
              <a:t> é</a:t>
            </a:r>
            <a:r>
              <a:rPr lang="en-US" sz="2100" dirty="0">
                <a:latin typeface="Calibri" charset="0"/>
              </a:rPr>
              <a:t> </a:t>
            </a:r>
            <a:r>
              <a:rPr lang="en-US" sz="2100" dirty="0" err="1">
                <a:latin typeface="Calibri" charset="0"/>
              </a:rPr>
              <a:t>sensível</a:t>
            </a:r>
            <a:r>
              <a:rPr lang="en-US" sz="2100" dirty="0">
                <a:latin typeface="Calibri" charset="0"/>
              </a:rPr>
              <a:t> a </a:t>
            </a:r>
            <a:r>
              <a:rPr lang="en-US" sz="2100" dirty="0" err="1">
                <a:latin typeface="Calibri" charset="0"/>
              </a:rPr>
              <a:t>caixa</a:t>
            </a:r>
            <a:r>
              <a:rPr lang="en-US" sz="2100" dirty="0">
                <a:latin typeface="Calibri" charset="0"/>
              </a:rPr>
              <a:t> </a:t>
            </a:r>
            <a:r>
              <a:rPr lang="en-US" sz="2100" dirty="0" err="1">
                <a:latin typeface="Calibri" charset="0"/>
              </a:rPr>
              <a:t>alta</a:t>
            </a:r>
            <a:r>
              <a:rPr lang="en-US" sz="2100" dirty="0">
                <a:latin typeface="Calibri" charset="0"/>
              </a:rPr>
              <a:t>/</a:t>
            </a:r>
            <a:r>
              <a:rPr lang="en-US" sz="2100" dirty="0" err="1">
                <a:latin typeface="Calibri" charset="0"/>
              </a:rPr>
              <a:t>baixa</a:t>
            </a:r>
            <a:r>
              <a:rPr lang="en-US" sz="2100" dirty="0">
                <a:latin typeface="Calibri" charset="0"/>
              </a:rPr>
              <a:t> </a:t>
            </a:r>
          </a:p>
          <a:p>
            <a:pPr marL="102870" lvl="1" indent="-102870" eaLnBrk="1" hangingPunct="1">
              <a:spcBef>
                <a:spcPts val="450"/>
              </a:spcBef>
              <a:buClr>
                <a:schemeClr val="accent1"/>
              </a:buClr>
              <a:buFont typeface="Arial"/>
              <a:buChar char="•"/>
            </a:pPr>
            <a:endParaRPr lang="en-US" sz="1350" dirty="0">
              <a:latin typeface="Calibri" charset="0"/>
            </a:endParaRPr>
          </a:p>
          <a:p>
            <a:pPr marL="102870" lvl="1" indent="-102870" eaLnBrk="1" hangingPunct="1">
              <a:spcBef>
                <a:spcPts val="45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100" dirty="0" err="1">
                <a:latin typeface="Calibri" charset="0"/>
              </a:rPr>
              <a:t>Espaço</a:t>
            </a:r>
            <a:r>
              <a:rPr lang="en-US" sz="2100" dirty="0">
                <a:latin typeface="Calibri" charset="0"/>
              </a:rPr>
              <a:t> </a:t>
            </a:r>
            <a:r>
              <a:rPr lang="en-US" sz="2100" dirty="0" err="1">
                <a:latin typeface="Calibri" charset="0"/>
              </a:rPr>
              <a:t>em</a:t>
            </a:r>
            <a:r>
              <a:rPr lang="en-US" sz="2100" dirty="0">
                <a:latin typeface="Calibri" charset="0"/>
              </a:rPr>
              <a:t> </a:t>
            </a:r>
            <a:r>
              <a:rPr lang="en-US" sz="2100" dirty="0" err="1">
                <a:latin typeface="Calibri" charset="0"/>
              </a:rPr>
              <a:t>branco</a:t>
            </a:r>
            <a:r>
              <a:rPr lang="en-US" sz="2100" dirty="0">
                <a:latin typeface="Calibri" charset="0"/>
              </a:rPr>
              <a:t> é </a:t>
            </a:r>
            <a:r>
              <a:rPr lang="en-US" sz="2100" dirty="0" err="1">
                <a:latin typeface="Calibri" charset="0"/>
              </a:rPr>
              <a:t>ignorado</a:t>
            </a:r>
            <a:r>
              <a:rPr lang="en-US" sz="2100" dirty="0">
                <a:latin typeface="Calibri" charset="0"/>
              </a:rPr>
              <a:t> para </a:t>
            </a:r>
            <a:r>
              <a:rPr lang="en-US" sz="2100" dirty="0" err="1">
                <a:latin typeface="Calibri" charset="0"/>
              </a:rPr>
              <a:t>melhor</a:t>
            </a:r>
            <a:r>
              <a:rPr lang="en-US" sz="2100" dirty="0">
                <a:latin typeface="Calibri" charset="0"/>
              </a:rPr>
              <a:t> </a:t>
            </a:r>
            <a:r>
              <a:rPr lang="en-US" sz="2100" dirty="0" err="1">
                <a:latin typeface="Calibri" charset="0"/>
              </a:rPr>
              <a:t>leitura</a:t>
            </a:r>
            <a:endParaRPr lang="en-US" sz="2100" dirty="0">
              <a:latin typeface="Calibri" charset="0"/>
            </a:endParaRPr>
          </a:p>
          <a:p>
            <a:pPr marL="102870" lvl="1" indent="-102870" eaLnBrk="1" hangingPunct="1">
              <a:spcBef>
                <a:spcPts val="450"/>
              </a:spcBef>
              <a:buClr>
                <a:schemeClr val="accent1"/>
              </a:buClr>
              <a:buFont typeface="Arial"/>
              <a:buChar char="•"/>
            </a:pPr>
            <a:endParaRPr lang="en-US" sz="1350" dirty="0">
              <a:latin typeface="Calibri" charset="0"/>
            </a:endParaRPr>
          </a:p>
          <a:p>
            <a:pPr marL="102870" lvl="1" indent="-102870" eaLnBrk="1" hangingPunct="1">
              <a:spcBef>
                <a:spcPts val="45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100" dirty="0" err="1">
                <a:latin typeface="Calibri" charset="0"/>
              </a:rPr>
              <a:t>Comentários</a:t>
            </a:r>
            <a:r>
              <a:rPr lang="en-US" sz="2100" dirty="0">
                <a:latin typeface="Calibri" charset="0"/>
              </a:rPr>
              <a:t> </a:t>
            </a:r>
            <a:r>
              <a:rPr lang="en-US" sz="2100" dirty="0" err="1">
                <a:latin typeface="Calibri" charset="0"/>
              </a:rPr>
              <a:t>em</a:t>
            </a:r>
            <a:r>
              <a:rPr lang="en-US" sz="2100" dirty="0">
                <a:latin typeface="Calibri" charset="0"/>
              </a:rPr>
              <a:t> </a:t>
            </a:r>
            <a:r>
              <a:rPr lang="en-US" sz="2100" dirty="0" err="1">
                <a:latin typeface="Calibri" charset="0"/>
              </a:rPr>
              <a:t>linha</a:t>
            </a:r>
            <a:r>
              <a:rPr lang="en-US" sz="2100" dirty="0">
                <a:latin typeface="Calibri" charset="0"/>
              </a:rPr>
              <a:t> (//) e </a:t>
            </a:r>
            <a:r>
              <a:rPr lang="en-US" sz="2100" dirty="0" err="1">
                <a:latin typeface="Calibri" charset="0"/>
              </a:rPr>
              <a:t>em</a:t>
            </a:r>
            <a:r>
              <a:rPr lang="en-US" sz="2100" dirty="0">
                <a:latin typeface="Calibri" charset="0"/>
              </a:rPr>
              <a:t> </a:t>
            </a:r>
            <a:r>
              <a:rPr lang="en-US" sz="2100" dirty="0" err="1">
                <a:latin typeface="Calibri" charset="0"/>
              </a:rPr>
              <a:t>bloco</a:t>
            </a:r>
            <a:r>
              <a:rPr lang="en-US" sz="2100" dirty="0">
                <a:latin typeface="Calibri" charset="0"/>
              </a:rPr>
              <a:t> ( /* e */ )</a:t>
            </a:r>
          </a:p>
          <a:p>
            <a:pPr marL="102870" lvl="1" indent="-102870" eaLnBrk="1" hangingPunct="1">
              <a:spcBef>
                <a:spcPts val="450"/>
              </a:spcBef>
              <a:buClr>
                <a:schemeClr val="accent1"/>
              </a:buClr>
              <a:buFont typeface="Arial"/>
              <a:buChar char="•"/>
            </a:pPr>
            <a:endParaRPr lang="en-US" sz="1350" dirty="0">
              <a:latin typeface="Calibri" charset="0"/>
            </a:endParaRPr>
          </a:p>
          <a:p>
            <a:pPr marL="102870" lvl="1" indent="-102870" eaLnBrk="1" hangingPunct="1">
              <a:spcBef>
                <a:spcPts val="45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100" dirty="0">
                <a:latin typeface="Calibri" charset="0"/>
              </a:rPr>
              <a:t>ECL </a:t>
            </a:r>
            <a:r>
              <a:rPr lang="en-US" sz="2100" dirty="0" err="1">
                <a:latin typeface="Calibri" charset="0"/>
              </a:rPr>
              <a:t>utiliza</a:t>
            </a:r>
            <a:r>
              <a:rPr lang="en-US" sz="2100" dirty="0">
                <a:latin typeface="Calibri" charset="0"/>
              </a:rPr>
              <a:t> </a:t>
            </a:r>
            <a:r>
              <a:rPr lang="en-US" sz="2100" dirty="0" err="1">
                <a:latin typeface="Calibri" charset="0"/>
              </a:rPr>
              <a:t>sintaxe</a:t>
            </a:r>
            <a:r>
              <a:rPr lang="en-US" sz="2100" dirty="0">
                <a:latin typeface="Calibri" charset="0"/>
              </a:rPr>
              <a:t> </a:t>
            </a:r>
            <a:r>
              <a:rPr lang="en-US" sz="2100" dirty="0" err="1">
                <a:latin typeface="Calibri" charset="0"/>
              </a:rPr>
              <a:t>objeto.propriedade</a:t>
            </a:r>
            <a:endParaRPr lang="en-US" sz="2100" dirty="0">
              <a:latin typeface="Calibri" charset="0"/>
            </a:endParaRPr>
          </a:p>
          <a:p>
            <a:pPr lvl="1" eaLnBrk="1" hangingPunct="1">
              <a:buFont typeface="Wingdings" charset="0"/>
              <a:buNone/>
            </a:pPr>
            <a:r>
              <a:rPr lang="en-US" sz="1500" b="1" dirty="0" err="1">
                <a:solidFill>
                  <a:srgbClr val="002060"/>
                </a:solidFill>
                <a:latin typeface="Calibri" charset="0"/>
              </a:rPr>
              <a:t>Dataset.Campo</a:t>
            </a:r>
            <a:r>
              <a:rPr lang="en-US" sz="1500" b="1" dirty="0">
                <a:solidFill>
                  <a:srgbClr val="002060"/>
                </a:solidFill>
                <a:latin typeface="Calibri" charset="0"/>
              </a:rPr>
              <a:t>	        			 </a:t>
            </a:r>
            <a:r>
              <a:rPr lang="en-US" sz="1500" dirty="0">
                <a:solidFill>
                  <a:srgbClr val="002060"/>
                </a:solidFill>
                <a:latin typeface="Calibri" charset="0"/>
              </a:rPr>
              <a:t>// </a:t>
            </a:r>
            <a:r>
              <a:rPr lang="en-US" sz="1500" dirty="0" err="1">
                <a:solidFill>
                  <a:srgbClr val="002060"/>
                </a:solidFill>
                <a:latin typeface="Calibri" charset="0"/>
              </a:rPr>
              <a:t>referencia</a:t>
            </a:r>
            <a:r>
              <a:rPr lang="en-US" sz="1500" dirty="0">
                <a:solidFill>
                  <a:srgbClr val="002060"/>
                </a:solidFill>
                <a:latin typeface="Calibri" charset="0"/>
              </a:rPr>
              <a:t> um campo </a:t>
            </a:r>
            <a:r>
              <a:rPr lang="en-US" sz="1500" dirty="0" err="1">
                <a:solidFill>
                  <a:srgbClr val="002060"/>
                </a:solidFill>
                <a:latin typeface="Calibri" charset="0"/>
              </a:rPr>
              <a:t>em</a:t>
            </a:r>
            <a:r>
              <a:rPr lang="en-US" sz="1500" dirty="0">
                <a:solidFill>
                  <a:srgbClr val="002060"/>
                </a:solidFill>
                <a:latin typeface="Calibri" charset="0"/>
              </a:rPr>
              <a:t> um dataset</a:t>
            </a:r>
          </a:p>
          <a:p>
            <a:pPr lvl="1" eaLnBrk="1" hangingPunct="1">
              <a:buNone/>
            </a:pPr>
            <a:r>
              <a:rPr lang="en-US" sz="1500" b="1" dirty="0" err="1">
                <a:solidFill>
                  <a:srgbClr val="002060"/>
                </a:solidFill>
                <a:latin typeface="Calibri" charset="0"/>
              </a:rPr>
              <a:t>NomedoDiretorio.Definicao</a:t>
            </a:r>
            <a:r>
              <a:rPr lang="en-US" sz="1500" b="1" dirty="0">
                <a:solidFill>
                  <a:srgbClr val="002060"/>
                </a:solidFill>
                <a:latin typeface="Calibri" charset="0"/>
              </a:rPr>
              <a:t> 		</a:t>
            </a:r>
            <a:r>
              <a:rPr lang="en-US" sz="1500" dirty="0">
                <a:solidFill>
                  <a:srgbClr val="002060"/>
                </a:solidFill>
                <a:latin typeface="Calibri" charset="0"/>
              </a:rPr>
              <a:t>// </a:t>
            </a:r>
            <a:r>
              <a:rPr lang="en-US" sz="1500" dirty="0" err="1">
                <a:solidFill>
                  <a:srgbClr val="002060"/>
                </a:solidFill>
                <a:latin typeface="Calibri" charset="0"/>
              </a:rPr>
              <a:t>referencia</a:t>
            </a:r>
            <a:r>
              <a:rPr lang="en-US" sz="1500" dirty="0">
                <a:solidFill>
                  <a:srgbClr val="002060"/>
                </a:solidFill>
                <a:latin typeface="Calibri" charset="0"/>
              </a:rPr>
              <a:t> </a:t>
            </a:r>
            <a:r>
              <a:rPr lang="en-US" sz="1500" dirty="0" err="1">
                <a:solidFill>
                  <a:srgbClr val="002060"/>
                </a:solidFill>
                <a:latin typeface="Calibri" charset="0"/>
              </a:rPr>
              <a:t>uma</a:t>
            </a:r>
            <a:r>
              <a:rPr lang="en-US" sz="1500" dirty="0">
                <a:solidFill>
                  <a:srgbClr val="002060"/>
                </a:solidFill>
                <a:latin typeface="Calibri" charset="0"/>
              </a:rPr>
              <a:t> </a:t>
            </a:r>
            <a:r>
              <a:rPr lang="en-US" sz="1500" dirty="0" err="1">
                <a:solidFill>
                  <a:srgbClr val="002060"/>
                </a:solidFill>
                <a:latin typeface="Calibri" charset="0"/>
              </a:rPr>
              <a:t>definição</a:t>
            </a:r>
            <a:r>
              <a:rPr lang="en-US" sz="1500" dirty="0">
                <a:solidFill>
                  <a:srgbClr val="002060"/>
                </a:solidFill>
                <a:latin typeface="Calibri" charset="0"/>
              </a:rPr>
              <a:t> </a:t>
            </a:r>
            <a:r>
              <a:rPr lang="en-US" sz="1500" dirty="0" err="1">
                <a:solidFill>
                  <a:srgbClr val="002060"/>
                </a:solidFill>
                <a:latin typeface="Calibri" charset="0"/>
              </a:rPr>
              <a:t>em</a:t>
            </a:r>
            <a:r>
              <a:rPr lang="en-US" sz="1500" dirty="0">
                <a:solidFill>
                  <a:srgbClr val="002060"/>
                </a:solidFill>
                <a:latin typeface="Calibri" charset="0"/>
              </a:rPr>
              <a:t> outro </a:t>
            </a:r>
            <a:r>
              <a:rPr lang="en-US" sz="1500" dirty="0" err="1">
                <a:solidFill>
                  <a:srgbClr val="002060"/>
                </a:solidFill>
                <a:latin typeface="Calibri" charset="0"/>
              </a:rPr>
              <a:t>diretório</a:t>
            </a:r>
            <a:endParaRPr lang="en-US" sz="1500" dirty="0">
              <a:solidFill>
                <a:srgbClr val="002060"/>
              </a:solidFill>
              <a:latin typeface="Calibri" charset="0"/>
            </a:endParaRPr>
          </a:p>
          <a:p>
            <a:pPr lvl="1" eaLnBrk="1" hangingPunct="1">
              <a:buFont typeface="Wingdings" charset="0"/>
              <a:buNone/>
            </a:pPr>
            <a:endParaRPr lang="en-US" sz="1500" b="1" dirty="0">
              <a:solidFill>
                <a:srgbClr val="002060"/>
              </a:solidFill>
              <a:latin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667" y="933450"/>
            <a:ext cx="4608362" cy="543001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00007E5-D1A5-47F0-BDE2-54053D78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</p:spTree>
    <p:extLst>
      <p:ext uri="{BB962C8B-B14F-4D97-AF65-F5344CB8AC3E}">
        <p14:creationId xmlns:p14="http://schemas.microsoft.com/office/powerpoint/2010/main" val="202142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</a:t>
            </a:r>
            <a:r>
              <a:rPr lang="en-US" dirty="0" err="1"/>
              <a:t>primitivos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36664" y="857250"/>
            <a:ext cx="7836576" cy="36726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7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eaLnBrk="1" hangingPunct="1">
              <a:spcBef>
                <a:spcPts val="450"/>
              </a:spcBef>
              <a:buClr>
                <a:schemeClr val="accent1"/>
              </a:buClr>
              <a:buNone/>
            </a:pPr>
            <a:r>
              <a:rPr lang="en-US" sz="2100" b="1" dirty="0">
                <a:latin typeface="Calibri" charset="0"/>
              </a:rPr>
              <a:t>BOOLEAN </a:t>
            </a:r>
            <a:endParaRPr lang="en-US" sz="2100" dirty="0">
              <a:latin typeface="Calibri" charset="0"/>
            </a:endParaRPr>
          </a:p>
          <a:p>
            <a:pPr lvl="1" eaLnBrk="1" hangingPunct="1">
              <a:buNone/>
            </a:pPr>
            <a:r>
              <a:rPr lang="en-US" sz="15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5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IsFloridian</a:t>
            </a:r>
            <a:r>
              <a:rPr lang="en-US" sz="15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:= TRUE;</a:t>
            </a:r>
          </a:p>
          <a:p>
            <a:pPr marL="0" lvl="1" indent="0" eaLnBrk="1" hangingPunct="1">
              <a:spcBef>
                <a:spcPts val="450"/>
              </a:spcBef>
              <a:buClr>
                <a:schemeClr val="accent1"/>
              </a:buClr>
              <a:buNone/>
            </a:pPr>
            <a:r>
              <a:rPr lang="en-US" sz="2100" b="1" dirty="0">
                <a:latin typeface="Calibri" charset="0"/>
              </a:rPr>
              <a:t>STRING[n]</a:t>
            </a:r>
          </a:p>
          <a:p>
            <a:pPr lvl="1" eaLnBrk="1" hangingPunct="1">
              <a:buNone/>
            </a:pPr>
            <a:r>
              <a:rPr lang="en-US" sz="15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STRING1</a:t>
            </a:r>
            <a:r>
              <a:rPr lang="en-US" sz="15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Gender := 'M';</a:t>
            </a:r>
          </a:p>
          <a:p>
            <a:pPr marL="0" lvl="1" indent="0" eaLnBrk="1" hangingPunct="1">
              <a:spcBef>
                <a:spcPts val="450"/>
              </a:spcBef>
              <a:buClr>
                <a:schemeClr val="accent1"/>
              </a:buClr>
              <a:buNone/>
            </a:pPr>
            <a:r>
              <a:rPr lang="en-US" sz="2100" b="1" dirty="0">
                <a:latin typeface="Calibri" charset="0"/>
              </a:rPr>
              <a:t>INTEGER[n], UNSIGNED[n], </a:t>
            </a:r>
          </a:p>
          <a:p>
            <a:pPr lvl="1" eaLnBrk="1" hangingPunct="1">
              <a:lnSpc>
                <a:spcPct val="90000"/>
              </a:lnSpc>
              <a:buClr>
                <a:schemeClr val="accent1"/>
              </a:buClr>
              <a:buNone/>
            </a:pPr>
            <a:r>
              <a:rPr lang="en-US" sz="15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INTEGER1 </a:t>
            </a:r>
            <a:r>
              <a:rPr lang="en-US" sz="15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ictr</a:t>
            </a:r>
            <a:r>
              <a:rPr lang="en-US" sz="15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-100;  	// -128 to 127</a:t>
            </a:r>
          </a:p>
          <a:p>
            <a:pPr lvl="1" eaLnBrk="1" hangingPunct="1">
              <a:lnSpc>
                <a:spcPct val="90000"/>
              </a:lnSpc>
              <a:buClr>
                <a:schemeClr val="accent1"/>
              </a:buClr>
              <a:buNone/>
            </a:pPr>
            <a:r>
              <a:rPr lang="en-US" sz="15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UNSIGNED1 </a:t>
            </a:r>
            <a:r>
              <a:rPr lang="en-US" sz="15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US" sz="15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0; 		// 0 – 255</a:t>
            </a:r>
          </a:p>
          <a:p>
            <a:pPr marL="0" lvl="1" indent="0" eaLnBrk="1" hangingPunct="1">
              <a:lnSpc>
                <a:spcPct val="90000"/>
              </a:lnSpc>
              <a:spcBef>
                <a:spcPts val="450"/>
              </a:spcBef>
              <a:buClr>
                <a:schemeClr val="accent1"/>
              </a:buClr>
              <a:buNone/>
            </a:pPr>
            <a:r>
              <a:rPr lang="en-US" sz="2100" b="1" dirty="0">
                <a:latin typeface="Calibri" charset="0"/>
              </a:rPr>
              <a:t>REAL[n], </a:t>
            </a:r>
            <a:r>
              <a:rPr lang="en-US" sz="2100" b="1" dirty="0" err="1">
                <a:latin typeface="Calibri" charset="0"/>
              </a:rPr>
              <a:t>DECIMALn</a:t>
            </a:r>
            <a:r>
              <a:rPr lang="en-US" sz="2100" b="1" dirty="0">
                <a:latin typeface="Calibri" charset="0"/>
              </a:rPr>
              <a:t>[_y]</a:t>
            </a:r>
          </a:p>
          <a:p>
            <a:pPr lvl="1" eaLnBrk="1" hangingPunct="1">
              <a:lnSpc>
                <a:spcPct val="90000"/>
              </a:lnSpc>
              <a:buClr>
                <a:schemeClr val="accent1"/>
              </a:buClr>
              <a:buNone/>
            </a:pPr>
            <a:r>
              <a:rPr lang="en-US" sz="15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REAL4 </a:t>
            </a:r>
            <a:r>
              <a:rPr lang="en-US" sz="15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 := 3.14159;</a:t>
            </a:r>
          </a:p>
          <a:p>
            <a:pPr lvl="1" eaLnBrk="1" hangingPunct="1">
              <a:lnSpc>
                <a:spcPct val="90000"/>
              </a:lnSpc>
              <a:buClr>
                <a:schemeClr val="accent1"/>
              </a:buClr>
              <a:buNone/>
            </a:pPr>
            <a:r>
              <a:rPr lang="en-US" sz="15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DECIMAL7_2 </a:t>
            </a:r>
            <a:r>
              <a:rPr lang="en-US" sz="15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Salary := 75000.00;</a:t>
            </a:r>
          </a:p>
          <a:p>
            <a:pPr lvl="1" eaLnBrk="1" hangingPunct="1">
              <a:buFont typeface="Wingdings" charset="0"/>
              <a:buNone/>
            </a:pPr>
            <a:endParaRPr lang="en-US" sz="1500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4909302-4FA7-4659-9AE6-7BC0C4DB9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</p:spTree>
    <p:extLst>
      <p:ext uri="{BB962C8B-B14F-4D97-AF65-F5344CB8AC3E}">
        <p14:creationId xmlns:p14="http://schemas.microsoft.com/office/powerpoint/2010/main" val="15094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definição</a:t>
            </a:r>
            <a:r>
              <a:rPr lang="en-US" dirty="0"/>
              <a:t> ECL</a:t>
            </a: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252415" y="1224763"/>
            <a:ext cx="7218947" cy="29432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7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buFont typeface="Wingdings" charset="0"/>
              <a:buNone/>
            </a:pPr>
            <a:r>
              <a:rPr lang="en-US" sz="1800" u="sng" dirty="0" err="1">
                <a:latin typeface="Calibri"/>
                <a:cs typeface="Calibri"/>
              </a:rPr>
              <a:t>Booleana</a:t>
            </a:r>
            <a:r>
              <a:rPr lang="en-US" sz="1800" dirty="0">
                <a:latin typeface="Calibri"/>
                <a:cs typeface="Calibri"/>
              </a:rPr>
              <a:t> (</a:t>
            </a:r>
            <a:r>
              <a:rPr lang="en-US" sz="1800" i="1" dirty="0" err="1">
                <a:latin typeface="Calibri"/>
                <a:cs typeface="Calibri"/>
              </a:rPr>
              <a:t>boolean</a:t>
            </a:r>
            <a:r>
              <a:rPr lang="en-US" sz="1800" dirty="0">
                <a:latin typeface="Calibri"/>
                <a:cs typeface="Calibri"/>
              </a:rPr>
              <a:t>) </a:t>
            </a:r>
          </a:p>
          <a:p>
            <a:pPr lvl="1" eaLnBrk="1" hangingPunct="1">
              <a:buFont typeface="Wingdings" charset="0"/>
              <a:buNone/>
            </a:pPr>
            <a:r>
              <a:rPr lang="en-US" sz="12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IsSeniorCitizen</a:t>
            </a:r>
            <a:r>
              <a:rPr lang="en-US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en-US" sz="12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People.birthdate</a:t>
            </a:r>
            <a:r>
              <a:rPr lang="en-US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&gt;19600101;</a:t>
            </a:r>
          </a:p>
          <a:p>
            <a:pPr lvl="1" eaLnBrk="1" hangingPunct="1">
              <a:buFont typeface="Wingdings" charset="0"/>
              <a:buNone/>
            </a:pP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1" hangingPunct="1">
              <a:buFont typeface="Wingdings" charset="0"/>
              <a:buNone/>
            </a:pPr>
            <a:r>
              <a:rPr lang="en-US" sz="1800" u="sng" dirty="0">
                <a:cs typeface="Calibri"/>
              </a:rPr>
              <a:t>Valor </a:t>
            </a:r>
            <a:r>
              <a:rPr lang="en-US" sz="1800" u="sng" dirty="0" err="1">
                <a:cs typeface="Calibri"/>
              </a:rPr>
              <a:t>único</a:t>
            </a:r>
            <a:r>
              <a:rPr lang="en-US" sz="1800" u="sng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(</a:t>
            </a:r>
            <a:r>
              <a:rPr lang="en-US" sz="1800" i="1" dirty="0">
                <a:cs typeface="Calibri"/>
              </a:rPr>
              <a:t>value</a:t>
            </a:r>
            <a:r>
              <a:rPr lang="en-US" sz="1800" dirty="0">
                <a:cs typeface="Calibri"/>
              </a:rPr>
              <a:t>)</a:t>
            </a:r>
          </a:p>
          <a:p>
            <a:pPr lvl="1" eaLnBrk="1" hangingPunct="1">
              <a:buNone/>
            </a:pPr>
            <a:r>
              <a:rPr lang="en-US" sz="12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MaleValue</a:t>
            </a:r>
            <a:r>
              <a:rPr lang="en-US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'M';</a:t>
            </a:r>
          </a:p>
          <a:p>
            <a:pPr lvl="1" eaLnBrk="1" hangingPunct="1">
              <a:buNone/>
            </a:pPr>
            <a:endParaRPr lang="en-US" sz="12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1" hangingPunct="1">
              <a:buFont typeface="Wingdings" charset="0"/>
              <a:buNone/>
            </a:pPr>
            <a:r>
              <a:rPr lang="en-US" sz="1800" u="sng" dirty="0" err="1">
                <a:cs typeface="Arial"/>
              </a:rPr>
              <a:t>Conjunto</a:t>
            </a:r>
            <a:r>
              <a:rPr lang="en-US" sz="1800" u="sng" dirty="0">
                <a:cs typeface="Arial"/>
              </a:rPr>
              <a:t> de </a:t>
            </a:r>
            <a:r>
              <a:rPr lang="en-US" sz="1800" u="sng" dirty="0" err="1">
                <a:cs typeface="Arial"/>
              </a:rPr>
              <a:t>valores</a:t>
            </a:r>
            <a:r>
              <a:rPr lang="en-US" sz="1800" u="sng" dirty="0">
                <a:cs typeface="Arial"/>
              </a:rPr>
              <a:t> </a:t>
            </a:r>
            <a:r>
              <a:rPr lang="en-US" sz="1800" dirty="0">
                <a:cs typeface="Arial"/>
              </a:rPr>
              <a:t>(s</a:t>
            </a:r>
            <a:r>
              <a:rPr lang="en-US" sz="1800" i="1" dirty="0">
                <a:cs typeface="Arial"/>
              </a:rPr>
              <a:t>et</a:t>
            </a:r>
            <a:r>
              <a:rPr lang="en-US" sz="1800" dirty="0">
                <a:cs typeface="Arial"/>
              </a:rPr>
              <a:t>)</a:t>
            </a:r>
          </a:p>
          <a:p>
            <a:pPr lvl="1" eaLnBrk="1" hangingPunct="1">
              <a:buNone/>
            </a:pPr>
            <a:r>
              <a:rPr lang="en-US" sz="12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GenderValues</a:t>
            </a:r>
            <a:r>
              <a:rPr lang="en-US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['M','F'];</a:t>
            </a:r>
          </a:p>
          <a:p>
            <a:pPr lvl="1" eaLnBrk="1" hangingPunct="1">
              <a:buNone/>
            </a:pPr>
            <a:endParaRPr lang="en-US" sz="12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1" hangingPunct="1">
              <a:buNone/>
            </a:pPr>
            <a:r>
              <a:rPr lang="en-US" sz="1800" u="sng" dirty="0" err="1">
                <a:cs typeface="Arial"/>
              </a:rPr>
              <a:t>Conjunto</a:t>
            </a:r>
            <a:r>
              <a:rPr lang="en-US" sz="1800" u="sng" dirty="0">
                <a:cs typeface="Arial"/>
              </a:rPr>
              <a:t> de </a:t>
            </a:r>
            <a:r>
              <a:rPr lang="en-US" sz="1800" u="sng" dirty="0" err="1">
                <a:cs typeface="Arial"/>
              </a:rPr>
              <a:t>registros</a:t>
            </a:r>
            <a:r>
              <a:rPr lang="en-US" sz="1800" u="sng" dirty="0">
                <a:cs typeface="Arial"/>
              </a:rPr>
              <a:t> </a:t>
            </a:r>
            <a:r>
              <a:rPr lang="en-US" sz="1800" dirty="0">
                <a:cs typeface="Arial"/>
              </a:rPr>
              <a:t>(</a:t>
            </a:r>
            <a:r>
              <a:rPr lang="en-US" sz="1800" i="1" dirty="0" err="1">
                <a:cs typeface="Arial"/>
              </a:rPr>
              <a:t>r</a:t>
            </a:r>
            <a:r>
              <a:rPr lang="en-US" sz="1800" i="1" dirty="0" err="1"/>
              <a:t>ecordset</a:t>
            </a:r>
            <a:r>
              <a:rPr lang="en-US" sz="1800" dirty="0"/>
              <a:t>) </a:t>
            </a:r>
            <a:endParaRPr lang="en-US" sz="1800" dirty="0">
              <a:solidFill>
                <a:srgbClr val="002060"/>
              </a:solidFill>
              <a:cs typeface="Arial"/>
            </a:endParaRPr>
          </a:p>
          <a:p>
            <a:pPr lvl="1" eaLnBrk="1" hangingPunct="1">
              <a:buNone/>
            </a:pPr>
            <a:r>
              <a:rPr lang="en-US" sz="12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SeniorPeople</a:t>
            </a:r>
            <a:r>
              <a:rPr lang="en-US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People(</a:t>
            </a:r>
            <a:r>
              <a:rPr lang="en-US" sz="12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IsSeniorCitizen</a:t>
            </a:r>
            <a:r>
              <a:rPr lang="en-US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 eaLnBrk="1" hangingPunct="1">
              <a:buNone/>
            </a:pPr>
            <a:r>
              <a:rPr lang="en-US" sz="12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MalePeople</a:t>
            </a:r>
            <a:r>
              <a:rPr lang="en-US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People(Gender=</a:t>
            </a:r>
            <a:r>
              <a:rPr lang="en-US" sz="12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MaleValue</a:t>
            </a:r>
            <a:r>
              <a:rPr lang="en-US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 eaLnBrk="1" hangingPunct="1">
              <a:buNone/>
            </a:pPr>
            <a:r>
              <a:rPr lang="en-US" sz="12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FemaleMalePeople</a:t>
            </a:r>
            <a:r>
              <a:rPr lang="en-US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People(Gender IN </a:t>
            </a:r>
            <a:r>
              <a:rPr lang="en-US" sz="12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GenderValues</a:t>
            </a:r>
            <a:r>
              <a:rPr lang="en-US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 eaLnBrk="1" hangingPunct="1">
              <a:buNone/>
            </a:pPr>
            <a:endParaRPr lang="en-US" sz="12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1" hangingPunct="1">
              <a:buNone/>
            </a:pPr>
            <a:endParaRPr lang="en-US" sz="12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1" hangingPunct="1">
              <a:buNone/>
            </a:pPr>
            <a:endParaRPr lang="en-US" sz="1800" b="1" dirty="0">
              <a:solidFill>
                <a:srgbClr val="002060"/>
              </a:solidFill>
              <a:cs typeface="Arial"/>
            </a:endParaRPr>
          </a:p>
          <a:p>
            <a:pPr lvl="1" eaLnBrk="1" hangingPunct="1">
              <a:buNone/>
            </a:pPr>
            <a:endParaRPr lang="en-US" sz="1800" b="1" dirty="0">
              <a:solidFill>
                <a:srgbClr val="002060"/>
              </a:solidFill>
              <a:cs typeface="Arial"/>
            </a:endParaRPr>
          </a:p>
          <a:p>
            <a:pPr lvl="1" eaLnBrk="1" hangingPunct="1">
              <a:buFont typeface="Wingdings" charset="0"/>
              <a:buNone/>
            </a:pPr>
            <a:endParaRPr lang="en-US" sz="1800" b="1" dirty="0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1EEEB4-6822-4E66-965A-3693B4CB4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888" y="2062644"/>
            <a:ext cx="5126522" cy="12674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C12945-BBB2-41A1-8A7A-5585176521B1}"/>
              </a:ext>
            </a:extLst>
          </p:cNvPr>
          <p:cNvSpPr/>
          <p:nvPr/>
        </p:nvSpPr>
        <p:spPr>
          <a:xfrm>
            <a:off x="6016272" y="1740985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endParaRPr lang="pt-BR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75DE49E8-FBDB-430C-BF54-9C00F0E07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</p:spTree>
    <p:extLst>
      <p:ext uri="{BB962C8B-B14F-4D97-AF65-F5344CB8AC3E}">
        <p14:creationId xmlns:p14="http://schemas.microsoft.com/office/powerpoint/2010/main" val="341045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: </a:t>
            </a:r>
            <a:r>
              <a:rPr lang="en-US" dirty="0" err="1"/>
              <a:t>detecção</a:t>
            </a:r>
            <a:r>
              <a:rPr lang="en-US" dirty="0"/>
              <a:t> de </a:t>
            </a:r>
            <a:r>
              <a:rPr lang="en-US" dirty="0" err="1"/>
              <a:t>fraude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666" y="1151349"/>
            <a:ext cx="3094892" cy="3337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1212"/>
          <a:stretch/>
        </p:blipFill>
        <p:spPr>
          <a:xfrm>
            <a:off x="4641946" y="1151350"/>
            <a:ext cx="3894284" cy="32505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87609" y="1636981"/>
            <a:ext cx="118021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Família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64496" y="3322097"/>
            <a:ext cx="118021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Família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75730" y="1324597"/>
            <a:ext cx="119642" cy="9771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33984" y="1895902"/>
            <a:ext cx="119642" cy="9771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84646" y="1475174"/>
            <a:ext cx="119642" cy="9771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49565" y="3057969"/>
            <a:ext cx="119642" cy="9771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72739" y="2820337"/>
            <a:ext cx="119642" cy="9771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69961" y="3224386"/>
            <a:ext cx="119642" cy="9771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56088" y="3946732"/>
            <a:ext cx="119642" cy="9771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3688" y="2194844"/>
            <a:ext cx="119642" cy="9771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13162" y="3322097"/>
            <a:ext cx="119642" cy="9771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11315" y="2442672"/>
            <a:ext cx="119642" cy="9771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25916" y="1476997"/>
            <a:ext cx="119642" cy="9771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83190" y="3963829"/>
            <a:ext cx="119642" cy="9771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382142" y="2630683"/>
            <a:ext cx="119642" cy="9771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911981" y="3066513"/>
            <a:ext cx="119642" cy="9771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757" y="4522088"/>
            <a:ext cx="180975" cy="1333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910916" y="4473347"/>
            <a:ext cx="2416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Acidentes</a:t>
            </a:r>
            <a:r>
              <a:rPr lang="en-US" sz="900" dirty="0"/>
              <a:t> com </a:t>
            </a:r>
            <a:r>
              <a:rPr lang="en-US" sz="900" dirty="0" err="1"/>
              <a:t>suspeitas</a:t>
            </a:r>
            <a:r>
              <a:rPr lang="en-US" sz="900" dirty="0"/>
              <a:t> de </a:t>
            </a:r>
            <a:r>
              <a:rPr lang="en-US" sz="900" dirty="0" err="1"/>
              <a:t>fraude</a:t>
            </a:r>
            <a:endParaRPr lang="en-US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3918869" y="4647449"/>
            <a:ext cx="2577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Pessoas</a:t>
            </a:r>
            <a:r>
              <a:rPr lang="en-US" sz="900" dirty="0"/>
              <a:t> </a:t>
            </a:r>
            <a:r>
              <a:rPr lang="en-US" sz="900" dirty="0" err="1"/>
              <a:t>associadas</a:t>
            </a:r>
            <a:r>
              <a:rPr lang="en-US" sz="900" dirty="0"/>
              <a:t> </a:t>
            </a:r>
            <a:r>
              <a:rPr lang="en-US" sz="900" dirty="0" err="1"/>
              <a:t>aos</a:t>
            </a:r>
            <a:r>
              <a:rPr lang="en-US" sz="900" dirty="0"/>
              <a:t> </a:t>
            </a:r>
            <a:r>
              <a:rPr lang="en-US" sz="900" dirty="0" err="1"/>
              <a:t>acidentes</a:t>
            </a:r>
            <a:endParaRPr lang="en-US" sz="9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4569" y="4694093"/>
            <a:ext cx="133350" cy="123825"/>
          </a:xfrm>
          <a:prstGeom prst="rect">
            <a:avLst/>
          </a:prstGeom>
        </p:spPr>
      </p:pic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2856B3C1-5AFA-49BE-AD73-88E025143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</p:spTree>
    <p:extLst>
      <p:ext uri="{BB962C8B-B14F-4D97-AF65-F5344CB8AC3E}">
        <p14:creationId xmlns:p14="http://schemas.microsoft.com/office/powerpoint/2010/main" val="43337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/>
      <p:bldP spid="3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vs. </a:t>
            </a:r>
            <a:r>
              <a:rPr lang="en-US" dirty="0" err="1"/>
              <a:t>Definições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36664" y="857250"/>
            <a:ext cx="7845599" cy="37719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7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en-US" altLang="en-US" sz="2400" dirty="0"/>
              <a:t>O </a:t>
            </a:r>
            <a:r>
              <a:rPr lang="en-US" altLang="en-US" sz="2400" dirty="0" err="1"/>
              <a:t>código</a:t>
            </a:r>
            <a:r>
              <a:rPr lang="en-US" altLang="en-US" sz="2400" dirty="0"/>
              <a:t> ECL é </a:t>
            </a:r>
            <a:r>
              <a:rPr lang="en-US" altLang="en-US" sz="2400" dirty="0" err="1"/>
              <a:t>constituído</a:t>
            </a:r>
            <a:r>
              <a:rPr lang="en-US" altLang="en-US" sz="2400" dirty="0"/>
              <a:t> de:</a:t>
            </a:r>
            <a:endParaRPr lang="en-US" altLang="en-US" sz="2400" i="1" u="sng" dirty="0"/>
          </a:p>
          <a:p>
            <a:pPr eaLnBrk="1" hangingPunct="1">
              <a:buFont typeface="Wingdings" pitchFamily="2" charset="2"/>
              <a:buChar char="ü"/>
            </a:pPr>
            <a:endParaRPr lang="en-US" altLang="en-US" sz="1050" i="1" u="sng" dirty="0"/>
          </a:p>
          <a:p>
            <a:pPr lvl="1" eaLnBrk="1" hangingPunct="1">
              <a:buFont typeface="Wingdings" pitchFamily="2" charset="2"/>
              <a:buChar char="ü"/>
            </a:pPr>
            <a:r>
              <a:rPr lang="en-US" altLang="en-US" sz="2100" i="1" u="sng" dirty="0" err="1"/>
              <a:t>Definições</a:t>
            </a:r>
            <a:r>
              <a:rPr lang="en-US" altLang="en-US" sz="2100" i="1" u="sng" dirty="0"/>
              <a:t>:</a:t>
            </a:r>
            <a:r>
              <a:rPr lang="en-US" altLang="en-US" sz="2100" dirty="0"/>
              <a:t> </a:t>
            </a:r>
            <a:r>
              <a:rPr lang="en-US" altLang="en-US" sz="2100" dirty="0" err="1"/>
              <a:t>estabelecem</a:t>
            </a:r>
            <a:r>
              <a:rPr lang="en-US" altLang="en-US" sz="2100" dirty="0"/>
              <a:t> </a:t>
            </a:r>
            <a:r>
              <a:rPr lang="en-US" altLang="en-US" sz="2100" i="1" dirty="0"/>
              <a:t>o que</a:t>
            </a:r>
            <a:r>
              <a:rPr lang="en-US" altLang="en-US" sz="2100" dirty="0"/>
              <a:t> as </a:t>
            </a:r>
            <a:r>
              <a:rPr lang="en-US" altLang="en-US" sz="2100" dirty="0" err="1"/>
              <a:t>coisas</a:t>
            </a:r>
            <a:r>
              <a:rPr lang="en-US" altLang="en-US" sz="2100" dirty="0"/>
              <a:t> </a:t>
            </a:r>
            <a:r>
              <a:rPr lang="en-US" altLang="en-US" sz="2100" dirty="0" err="1"/>
              <a:t>são</a:t>
            </a:r>
            <a:endParaRPr lang="en-US" sz="2100" dirty="0">
              <a:latin typeface="Calibri" charset="0"/>
            </a:endParaRPr>
          </a:p>
          <a:p>
            <a:pPr marL="342900" lvl="1" indent="0" eaLnBrk="1" hangingPunct="1">
              <a:buNone/>
            </a:pPr>
            <a:r>
              <a:rPr lang="en-US" sz="2100" b="1" dirty="0">
                <a:solidFill>
                  <a:srgbClr val="002060"/>
                </a:solidFill>
                <a:latin typeface="Calibri" charset="0"/>
              </a:rPr>
              <a:t>	</a:t>
            </a:r>
            <a:r>
              <a:rPr lang="en-US" sz="2100" b="1" dirty="0" err="1">
                <a:solidFill>
                  <a:srgbClr val="00206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MyString</a:t>
            </a:r>
            <a:r>
              <a:rPr lang="en-US" sz="2100" b="1" dirty="0">
                <a:solidFill>
                  <a:srgbClr val="00206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:= 'Hello World';</a:t>
            </a:r>
            <a:r>
              <a:rPr lang="en-US" sz="2100" dirty="0">
                <a:solidFill>
                  <a:srgbClr val="002060"/>
                </a:solidFill>
                <a:latin typeface="Calibri" charset="0"/>
              </a:rPr>
              <a:t>	// </a:t>
            </a:r>
            <a:r>
              <a:rPr lang="en-US" sz="2100" dirty="0" err="1">
                <a:solidFill>
                  <a:srgbClr val="002060"/>
                </a:solidFill>
                <a:latin typeface="Calibri" charset="0"/>
              </a:rPr>
              <a:t>não</a:t>
            </a:r>
            <a:r>
              <a:rPr lang="en-US" sz="2100" dirty="0">
                <a:solidFill>
                  <a:srgbClr val="002060"/>
                </a:solidFill>
                <a:latin typeface="Calibri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libri" charset="0"/>
              </a:rPr>
              <a:t>inicia</a:t>
            </a:r>
            <a:r>
              <a:rPr lang="en-US" sz="2100" dirty="0">
                <a:solidFill>
                  <a:srgbClr val="002060"/>
                </a:solidFill>
                <a:latin typeface="Calibri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libri" charset="0"/>
              </a:rPr>
              <a:t>uma</a:t>
            </a:r>
            <a:r>
              <a:rPr lang="en-US" sz="2100" dirty="0">
                <a:solidFill>
                  <a:srgbClr val="002060"/>
                </a:solidFill>
                <a:latin typeface="Calibri" charset="0"/>
              </a:rPr>
              <a:t> WU</a:t>
            </a:r>
          </a:p>
          <a:p>
            <a:pPr lvl="1" eaLnBrk="1" hangingPunct="1">
              <a:buFont typeface="Wingdings" pitchFamily="2" charset="2"/>
              <a:buChar char="ü"/>
            </a:pPr>
            <a:endParaRPr lang="en-US" altLang="en-US" sz="1050" i="1" u="sng" dirty="0"/>
          </a:p>
          <a:p>
            <a:pPr lvl="1" eaLnBrk="1" hangingPunct="1">
              <a:buFont typeface="Wingdings" pitchFamily="2" charset="2"/>
              <a:buChar char="ü"/>
            </a:pPr>
            <a:endParaRPr lang="en-US" altLang="en-US" sz="2100" i="1" u="sng" dirty="0"/>
          </a:p>
          <a:p>
            <a:pPr lvl="1" eaLnBrk="1" hangingPunct="1">
              <a:buFont typeface="Wingdings" pitchFamily="2" charset="2"/>
              <a:buChar char="ü"/>
            </a:pPr>
            <a:r>
              <a:rPr lang="en-US" altLang="en-US" sz="2100" i="1" u="sng" dirty="0" err="1"/>
              <a:t>Ações</a:t>
            </a:r>
            <a:r>
              <a:rPr lang="en-US" altLang="en-US" sz="2100" i="1" u="sng" dirty="0"/>
              <a:t>:</a:t>
            </a:r>
            <a:r>
              <a:rPr lang="en-US" altLang="en-US" sz="2100" dirty="0"/>
              <a:t> </a:t>
            </a:r>
            <a:r>
              <a:rPr lang="en-US" altLang="en-US" sz="2100" dirty="0" err="1"/>
              <a:t>resultam</a:t>
            </a:r>
            <a:r>
              <a:rPr lang="en-US" altLang="en-US" sz="2100" dirty="0"/>
              <a:t> </a:t>
            </a:r>
            <a:r>
              <a:rPr lang="en-US" altLang="en-US" sz="2100" dirty="0" err="1"/>
              <a:t>em</a:t>
            </a:r>
            <a:r>
              <a:rPr lang="en-US" altLang="en-US" sz="2100" dirty="0"/>
              <a:t> </a:t>
            </a:r>
            <a:r>
              <a:rPr lang="en-US" altLang="en-US" sz="2100" dirty="0" err="1"/>
              <a:t>compilação</a:t>
            </a:r>
            <a:r>
              <a:rPr lang="en-US" altLang="en-US" sz="2100" dirty="0"/>
              <a:t> e </a:t>
            </a:r>
            <a:r>
              <a:rPr lang="en-US" altLang="en-US" sz="2100" dirty="0" err="1"/>
              <a:t>execução</a:t>
            </a:r>
            <a:r>
              <a:rPr lang="en-US" altLang="en-US" sz="2100" dirty="0"/>
              <a:t> (</a:t>
            </a:r>
            <a:r>
              <a:rPr lang="en-US" altLang="en-US" sz="2100" dirty="0" err="1"/>
              <a:t>arquivos</a:t>
            </a:r>
            <a:r>
              <a:rPr lang="en-US" altLang="en-US" sz="2100" dirty="0"/>
              <a:t> BWR)</a:t>
            </a:r>
          </a:p>
          <a:p>
            <a:pPr marL="342900" lvl="1" indent="0" eaLnBrk="1" hangingPunct="1">
              <a:buNone/>
            </a:pPr>
            <a:r>
              <a:rPr lang="en-US" sz="2100" b="1" dirty="0">
                <a:solidFill>
                  <a:srgbClr val="002060"/>
                </a:solidFill>
                <a:latin typeface="Calibri" charset="0"/>
              </a:rPr>
              <a:t>	</a:t>
            </a:r>
            <a:r>
              <a:rPr lang="en-US" sz="2100" b="1" dirty="0">
                <a:solidFill>
                  <a:srgbClr val="00206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OUTPUT(</a:t>
            </a:r>
            <a:r>
              <a:rPr lang="en-US" sz="2100" b="1" dirty="0" err="1">
                <a:solidFill>
                  <a:srgbClr val="00206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MyString</a:t>
            </a:r>
            <a:r>
              <a:rPr lang="en-US" sz="2100" b="1" dirty="0">
                <a:solidFill>
                  <a:srgbClr val="00206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  <a:r>
              <a:rPr lang="en-US" sz="21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		</a:t>
            </a:r>
            <a:r>
              <a:rPr lang="en-US" sz="2100" dirty="0">
                <a:solidFill>
                  <a:srgbClr val="002060"/>
                </a:solidFill>
                <a:latin typeface="Calibri" charset="0"/>
              </a:rPr>
              <a:t>// </a:t>
            </a:r>
            <a:r>
              <a:rPr lang="en-US" sz="2100" dirty="0" err="1">
                <a:solidFill>
                  <a:srgbClr val="002060"/>
                </a:solidFill>
                <a:latin typeface="Calibri" charset="0"/>
              </a:rPr>
              <a:t>inicia</a:t>
            </a:r>
            <a:r>
              <a:rPr lang="en-US" sz="2100" dirty="0">
                <a:solidFill>
                  <a:srgbClr val="002060"/>
                </a:solidFill>
                <a:latin typeface="Calibri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libri" charset="0"/>
              </a:rPr>
              <a:t>uma</a:t>
            </a:r>
            <a:r>
              <a:rPr lang="en-US" sz="2100" dirty="0">
                <a:solidFill>
                  <a:srgbClr val="002060"/>
                </a:solidFill>
                <a:latin typeface="Calibri" charset="0"/>
              </a:rPr>
              <a:t> WU</a:t>
            </a:r>
          </a:p>
          <a:p>
            <a:pPr marL="342900" lvl="1" indent="0" eaLnBrk="1" hangingPunct="1">
              <a:buNone/>
            </a:pPr>
            <a:endParaRPr lang="en-US" sz="1050" dirty="0">
              <a:solidFill>
                <a:srgbClr val="002060"/>
              </a:solidFill>
              <a:latin typeface="Calibri" charset="0"/>
            </a:endParaRPr>
          </a:p>
          <a:p>
            <a:pPr marL="457200" lvl="1" indent="0" eaLnBrk="1" hangingPunct="1">
              <a:buNone/>
            </a:pPr>
            <a:endParaRPr lang="en-US" altLang="en-US" sz="2400" dirty="0"/>
          </a:p>
          <a:p>
            <a:pPr lvl="1" eaLnBrk="1" hangingPunct="1">
              <a:lnSpc>
                <a:spcPct val="90000"/>
              </a:lnSpc>
              <a:buNone/>
            </a:pPr>
            <a:endParaRPr lang="en-US" sz="1500" dirty="0">
              <a:solidFill>
                <a:srgbClr val="002060"/>
              </a:solidFill>
              <a:latin typeface="Calibri" charset="0"/>
            </a:endParaRPr>
          </a:p>
          <a:p>
            <a:pPr lvl="1" eaLnBrk="1" hangingPunct="1">
              <a:lnSpc>
                <a:spcPct val="90000"/>
              </a:lnSpc>
              <a:buNone/>
            </a:pPr>
            <a:endParaRPr lang="en-US" sz="1500" b="1" dirty="0">
              <a:solidFill>
                <a:srgbClr val="ED1C24"/>
              </a:solidFill>
              <a:latin typeface="Calibri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1A0EF54-6164-4FBE-AF47-098735B9F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</p:spTree>
    <p:extLst>
      <p:ext uri="{BB962C8B-B14F-4D97-AF65-F5344CB8AC3E}">
        <p14:creationId xmlns:p14="http://schemas.microsoft.com/office/powerpoint/2010/main" val="44083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2F3A-A2E8-44E6-8704-C45F3C08A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 </a:t>
            </a:r>
            <a:r>
              <a:rPr lang="en-US" dirty="0" err="1"/>
              <a:t>exemplo</a:t>
            </a:r>
            <a:r>
              <a:rPr lang="en-US" dirty="0"/>
              <a:t> mais </a:t>
            </a:r>
            <a:r>
              <a:rPr lang="en-US" dirty="0" err="1"/>
              <a:t>atual</a:t>
            </a:r>
            <a:r>
              <a:rPr lang="en-US" dirty="0"/>
              <a:t> …</a:t>
            </a:r>
            <a:endParaRPr lang="pt-B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4DE149-9999-4463-A9AA-1410C7995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4A2E0-EA56-44C7-AE6F-69988493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8996D-4EA6-499F-BCE9-A5FAA7D69720}"/>
              </a:ext>
            </a:extLst>
          </p:cNvPr>
          <p:cNvSpPr/>
          <p:nvPr/>
        </p:nvSpPr>
        <p:spPr>
          <a:xfrm>
            <a:off x="252415" y="2451005"/>
            <a:ext cx="3532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2"/>
              </a:rPr>
              <a:t>https://covid19.hpccsystems.com/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300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Oval 208">
            <a:extLst>
              <a:ext uri="{FF2B5EF4-FFF2-40B4-BE49-F238E27FC236}">
                <a16:creationId xmlns:a16="http://schemas.microsoft.com/office/drawing/2014/main" id="{D3889842-B091-460D-9004-1C1CE605F4C4}"/>
              </a:ext>
            </a:extLst>
          </p:cNvPr>
          <p:cNvSpPr/>
          <p:nvPr/>
        </p:nvSpPr>
        <p:spPr>
          <a:xfrm>
            <a:off x="1170623" y="1939054"/>
            <a:ext cx="1513953" cy="1513950"/>
          </a:xfrm>
          <a:prstGeom prst="ellipse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412" y="192298"/>
            <a:ext cx="8635477" cy="655739"/>
          </a:xfrm>
        </p:spPr>
        <p:txBody>
          <a:bodyPr/>
          <a:lstStyle/>
          <a:p>
            <a:r>
              <a:rPr lang="en-US" dirty="0">
                <a:cs typeface="+mj-cs"/>
              </a:rPr>
              <a:t>O que é o HPCC Systems?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DBEBFD2-93DA-45FF-8D02-EB7E8E062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4E1F167-574E-4A5E-8F9B-1739194D49D2}"/>
              </a:ext>
            </a:extLst>
          </p:cNvPr>
          <p:cNvSpPr/>
          <p:nvPr/>
        </p:nvSpPr>
        <p:spPr>
          <a:xfrm>
            <a:off x="773976" y="1699391"/>
            <a:ext cx="868305" cy="240360"/>
          </a:xfrm>
          <a:prstGeom prst="rect">
            <a:avLst/>
          </a:prstGeom>
          <a:noFill/>
          <a:ln w="95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defTabSz="51345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2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Smart Car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78179BD-A7A4-4C6A-A30E-24C365315971}"/>
              </a:ext>
            </a:extLst>
          </p:cNvPr>
          <p:cNvSpPr/>
          <p:nvPr/>
        </p:nvSpPr>
        <p:spPr>
          <a:xfrm>
            <a:off x="482940" y="4052409"/>
            <a:ext cx="1332108" cy="261706"/>
          </a:xfrm>
          <a:prstGeom prst="rect">
            <a:avLst/>
          </a:prstGeom>
          <a:noFill/>
          <a:ln w="95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defTabSz="51345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2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Segurança</a:t>
            </a:r>
            <a:endParaRPr lang="en-US" sz="1125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A348B51A-16A2-44BE-B446-3D72208929CC}"/>
              </a:ext>
            </a:extLst>
          </p:cNvPr>
          <p:cNvSpPr/>
          <p:nvPr/>
        </p:nvSpPr>
        <p:spPr>
          <a:xfrm>
            <a:off x="1999016" y="4052409"/>
            <a:ext cx="1332108" cy="269447"/>
          </a:xfrm>
          <a:prstGeom prst="rect">
            <a:avLst/>
          </a:prstGeom>
          <a:noFill/>
          <a:ln w="95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112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Eletrodomésticos</a:t>
            </a:r>
            <a:endParaRPr lang="en-US" sz="1125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2FF09EC-DE95-4C4F-8A96-9C512439BB0B}"/>
              </a:ext>
            </a:extLst>
          </p:cNvPr>
          <p:cNvSpPr/>
          <p:nvPr/>
        </p:nvSpPr>
        <p:spPr>
          <a:xfrm>
            <a:off x="2840188" y="2864885"/>
            <a:ext cx="803043" cy="426888"/>
          </a:xfrm>
          <a:prstGeom prst="rect">
            <a:avLst/>
          </a:prstGeom>
          <a:noFill/>
          <a:ln w="95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defTabSz="51345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2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Smart </a:t>
            </a:r>
            <a:br>
              <a:rPr lang="en-US" sz="112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</a:br>
            <a:r>
              <a:rPr lang="en-US" sz="112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Watch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43E2FBC-71DD-4E7B-9784-86BF63340D08}"/>
              </a:ext>
            </a:extLst>
          </p:cNvPr>
          <p:cNvSpPr txBox="1"/>
          <p:nvPr/>
        </p:nvSpPr>
        <p:spPr>
          <a:xfrm>
            <a:off x="2099401" y="1699391"/>
            <a:ext cx="1028468" cy="2481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112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Smart Home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7C7A5F6-26F6-4973-8DD8-EDBFB465F952}"/>
              </a:ext>
            </a:extLst>
          </p:cNvPr>
          <p:cNvSpPr/>
          <p:nvPr/>
        </p:nvSpPr>
        <p:spPr>
          <a:xfrm>
            <a:off x="-63757" y="2902112"/>
            <a:ext cx="1332108" cy="621310"/>
          </a:xfrm>
          <a:prstGeom prst="rect">
            <a:avLst/>
          </a:prstGeom>
          <a:noFill/>
          <a:ln w="95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defTabSz="51345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2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Assistentes</a:t>
            </a:r>
            <a:endParaRPr lang="en-US" sz="1125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CA8397B6-FF07-4C3D-B5A8-11B45440F09A}"/>
              </a:ext>
            </a:extLst>
          </p:cNvPr>
          <p:cNvSpPr/>
          <p:nvPr/>
        </p:nvSpPr>
        <p:spPr>
          <a:xfrm>
            <a:off x="1412215" y="2180960"/>
            <a:ext cx="1030139" cy="1030137"/>
          </a:xfrm>
          <a:prstGeom prst="ellipse">
            <a:avLst/>
          </a:prstGeom>
          <a:gradFill flip="none" rotWithShape="1">
            <a:gsLst>
              <a:gs pos="82000">
                <a:schemeClr val="accent2">
                  <a:lumMod val="75000"/>
                </a:schemeClr>
              </a:gs>
              <a:gs pos="0">
                <a:srgbClr val="002060"/>
              </a:gs>
            </a:gsLst>
            <a:lin ang="189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Source Sans Pro"/>
            </a:endParaRP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442D4F02-F9CB-4E2E-A319-610133B89426}"/>
              </a:ext>
            </a:extLst>
          </p:cNvPr>
          <p:cNvCxnSpPr>
            <a:cxnSpLocks/>
          </p:cNvCxnSpPr>
          <p:nvPr/>
        </p:nvCxnSpPr>
        <p:spPr>
          <a:xfrm flipH="1">
            <a:off x="1564793" y="1596308"/>
            <a:ext cx="728583" cy="0"/>
          </a:xfrm>
          <a:prstGeom prst="straightConnector1">
            <a:avLst/>
          </a:prstGeom>
          <a:ln w="22225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AD962E70-B064-4DFC-BA7A-D010BC157CB7}"/>
              </a:ext>
            </a:extLst>
          </p:cNvPr>
          <p:cNvGrpSpPr/>
          <p:nvPr/>
        </p:nvGrpSpPr>
        <p:grpSpPr>
          <a:xfrm rot="21183145">
            <a:off x="1359977" y="2065972"/>
            <a:ext cx="1142093" cy="1304945"/>
            <a:chOff x="1813302" y="2754630"/>
            <a:chExt cx="1522791" cy="1739926"/>
          </a:xfrm>
        </p:grpSpPr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544687AA-312D-4396-AD08-9C89C38B6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3302" y="4262647"/>
              <a:ext cx="189903" cy="231909"/>
            </a:xfrm>
            <a:prstGeom prst="straightConnector1">
              <a:avLst/>
            </a:prstGeom>
            <a:ln w="22225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75904D37-187C-4D07-8ED0-D155684830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1622" y="2754630"/>
              <a:ext cx="214471" cy="249112"/>
            </a:xfrm>
            <a:prstGeom prst="straightConnector1">
              <a:avLst/>
            </a:prstGeom>
            <a:ln w="22225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5AAF5AF1-1E31-44B7-B20D-78211FB5175F}"/>
              </a:ext>
            </a:extLst>
          </p:cNvPr>
          <p:cNvGrpSpPr/>
          <p:nvPr/>
        </p:nvGrpSpPr>
        <p:grpSpPr>
          <a:xfrm rot="545988">
            <a:off x="1329886" y="2080260"/>
            <a:ext cx="1132617" cy="1290657"/>
            <a:chOff x="1773181" y="2773680"/>
            <a:chExt cx="1510156" cy="1720876"/>
          </a:xfrm>
        </p:grpSpPr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B930DCCD-6D2C-4CB1-B3F6-41E3FF3E3928}"/>
                </a:ext>
              </a:extLst>
            </p:cNvPr>
            <p:cNvCxnSpPr>
              <a:cxnSpLocks/>
            </p:cNvCxnSpPr>
            <p:nvPr/>
          </p:nvCxnSpPr>
          <p:spPr>
            <a:xfrm>
              <a:off x="3093434" y="4262647"/>
              <a:ext cx="189903" cy="231909"/>
            </a:xfrm>
            <a:prstGeom prst="straightConnector1">
              <a:avLst/>
            </a:prstGeom>
            <a:ln w="22225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F4C663DE-4CB6-417B-A89E-AA3755B5E4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3181" y="2773680"/>
              <a:ext cx="218586" cy="230062"/>
            </a:xfrm>
            <a:prstGeom prst="straightConnector1">
              <a:avLst/>
            </a:prstGeom>
            <a:ln w="22225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A8C4E812-92CA-4551-BD49-9EEFE2924AC7}"/>
              </a:ext>
            </a:extLst>
          </p:cNvPr>
          <p:cNvCxnSpPr>
            <a:cxnSpLocks/>
          </p:cNvCxnSpPr>
          <p:nvPr/>
        </p:nvCxnSpPr>
        <p:spPr>
          <a:xfrm>
            <a:off x="2544590" y="2690764"/>
            <a:ext cx="259388" cy="0"/>
          </a:xfrm>
          <a:prstGeom prst="straightConnector1">
            <a:avLst/>
          </a:prstGeom>
          <a:ln w="22225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Graphic 128">
            <a:extLst>
              <a:ext uri="{FF2B5EF4-FFF2-40B4-BE49-F238E27FC236}">
                <a16:creationId xmlns:a16="http://schemas.microsoft.com/office/drawing/2014/main" id="{C696D4F1-ECE9-48FF-9AF2-3E2C5A226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0698" y="2401859"/>
            <a:ext cx="530955" cy="58626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822105" y="1821474"/>
            <a:ext cx="1332108" cy="621309"/>
          </a:xfrm>
          <a:prstGeom prst="rect">
            <a:avLst/>
          </a:prstGeom>
          <a:noFill/>
          <a:ln w="95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defTabSz="51345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2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Entrega</a:t>
            </a:r>
            <a:endParaRPr lang="en-US" sz="1125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22105" y="3889237"/>
            <a:ext cx="1332108" cy="621309"/>
          </a:xfrm>
          <a:prstGeom prst="rect">
            <a:avLst/>
          </a:prstGeom>
          <a:noFill/>
          <a:ln w="95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defTabSz="51345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2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Ingestão</a:t>
            </a:r>
            <a:endParaRPr lang="en-US" sz="1125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36921" y="3876780"/>
            <a:ext cx="1332108" cy="621309"/>
          </a:xfrm>
          <a:prstGeom prst="rect">
            <a:avLst/>
          </a:prstGeom>
          <a:noFill/>
          <a:ln w="95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112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Limpeza</a:t>
            </a:r>
            <a:r>
              <a:rPr lang="en-US" sz="112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e </a:t>
            </a:r>
            <a:r>
              <a:rPr lang="en-US" sz="112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tratamento</a:t>
            </a:r>
            <a:endParaRPr lang="en-US" sz="1125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29742" y="2825031"/>
            <a:ext cx="1332108" cy="621309"/>
          </a:xfrm>
          <a:prstGeom prst="rect">
            <a:avLst/>
          </a:prstGeom>
          <a:noFill/>
          <a:ln w="95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defTabSz="51345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2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Integração</a:t>
            </a:r>
            <a:endParaRPr lang="en-US" sz="1125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73462" y="1821474"/>
            <a:ext cx="1459025" cy="2481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112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I.A.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59185" y="2825031"/>
            <a:ext cx="1332108" cy="621309"/>
          </a:xfrm>
          <a:prstGeom prst="rect">
            <a:avLst/>
          </a:prstGeom>
          <a:noFill/>
          <a:ln w="95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defTabSz="51345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2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Coleta</a:t>
            </a:r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5384BBCE-E3FE-473A-8DED-3418C3F321CF}"/>
              </a:ext>
            </a:extLst>
          </p:cNvPr>
          <p:cNvSpPr>
            <a:spLocks/>
          </p:cNvSpPr>
          <p:nvPr/>
        </p:nvSpPr>
        <p:spPr>
          <a:xfrm>
            <a:off x="6757672" y="2180960"/>
            <a:ext cx="1030139" cy="1030137"/>
          </a:xfrm>
          <a:prstGeom prst="ellipse">
            <a:avLst/>
          </a:prstGeom>
          <a:gradFill flip="none" rotWithShape="1">
            <a:gsLst>
              <a:gs pos="82000">
                <a:schemeClr val="accent2">
                  <a:lumMod val="75000"/>
                </a:schemeClr>
              </a:gs>
              <a:gs pos="0">
                <a:srgbClr val="002060"/>
              </a:gs>
            </a:gsLst>
            <a:lin ang="189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Source Sans Pro"/>
            </a:endParaRPr>
          </a:p>
        </p:txBody>
      </p:sp>
      <p:pic>
        <p:nvPicPr>
          <p:cNvPr id="402" name="Picture 401">
            <a:extLst>
              <a:ext uri="{FF2B5EF4-FFF2-40B4-BE49-F238E27FC236}">
                <a16:creationId xmlns:a16="http://schemas.microsoft.com/office/drawing/2014/main" id="{850B1957-EDF4-43C0-9E5E-384EBD25AB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20" y="2424300"/>
            <a:ext cx="671988" cy="532205"/>
          </a:xfrm>
          <a:prstGeom prst="rect">
            <a:avLst/>
          </a:prstGeom>
          <a:noFill/>
        </p:spPr>
      </p:pic>
      <p:sp>
        <p:nvSpPr>
          <p:cNvPr id="221" name="Freeform 34">
            <a:extLst>
              <a:ext uri="{FF2B5EF4-FFF2-40B4-BE49-F238E27FC236}">
                <a16:creationId xmlns:a16="http://schemas.microsoft.com/office/drawing/2014/main" id="{3F5A12B4-B1E8-42FF-B88C-C3A86E0618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04935" y="3538127"/>
            <a:ext cx="366449" cy="332936"/>
          </a:xfrm>
          <a:custGeom>
            <a:avLst/>
            <a:gdLst>
              <a:gd name="T0" fmla="*/ 509 w 4066"/>
              <a:gd name="T1" fmla="*/ 1016 h 3727"/>
              <a:gd name="T2" fmla="*/ 3558 w 4066"/>
              <a:gd name="T3" fmla="*/ 1016 h 3727"/>
              <a:gd name="T4" fmla="*/ 4066 w 4066"/>
              <a:gd name="T5" fmla="*/ 508 h 3727"/>
              <a:gd name="T6" fmla="*/ 3558 w 4066"/>
              <a:gd name="T7" fmla="*/ 0 h 3727"/>
              <a:gd name="T8" fmla="*/ 509 w 4066"/>
              <a:gd name="T9" fmla="*/ 0 h 3727"/>
              <a:gd name="T10" fmla="*/ 0 w 4066"/>
              <a:gd name="T11" fmla="*/ 508 h 3727"/>
              <a:gd name="T12" fmla="*/ 509 w 4066"/>
              <a:gd name="T13" fmla="*/ 1016 h 3727"/>
              <a:gd name="T14" fmla="*/ 509 w 4066"/>
              <a:gd name="T15" fmla="*/ 339 h 3727"/>
              <a:gd name="T16" fmla="*/ 3558 w 4066"/>
              <a:gd name="T17" fmla="*/ 339 h 3727"/>
              <a:gd name="T18" fmla="*/ 3728 w 4066"/>
              <a:gd name="T19" fmla="*/ 508 h 3727"/>
              <a:gd name="T20" fmla="*/ 3558 w 4066"/>
              <a:gd name="T21" fmla="*/ 677 h 3727"/>
              <a:gd name="T22" fmla="*/ 509 w 4066"/>
              <a:gd name="T23" fmla="*/ 677 h 3727"/>
              <a:gd name="T24" fmla="*/ 339 w 4066"/>
              <a:gd name="T25" fmla="*/ 508 h 3727"/>
              <a:gd name="T26" fmla="*/ 509 w 4066"/>
              <a:gd name="T27" fmla="*/ 339 h 3727"/>
              <a:gd name="T28" fmla="*/ 3558 w 4066"/>
              <a:gd name="T29" fmla="*/ 1355 h 3727"/>
              <a:gd name="T30" fmla="*/ 509 w 4066"/>
              <a:gd name="T31" fmla="*/ 1355 h 3727"/>
              <a:gd name="T32" fmla="*/ 0 w 4066"/>
              <a:gd name="T33" fmla="*/ 1863 h 3727"/>
              <a:gd name="T34" fmla="*/ 509 w 4066"/>
              <a:gd name="T35" fmla="*/ 2372 h 3727"/>
              <a:gd name="T36" fmla="*/ 3558 w 4066"/>
              <a:gd name="T37" fmla="*/ 2372 h 3727"/>
              <a:gd name="T38" fmla="*/ 4066 w 4066"/>
              <a:gd name="T39" fmla="*/ 1863 h 3727"/>
              <a:gd name="T40" fmla="*/ 3558 w 4066"/>
              <a:gd name="T41" fmla="*/ 1355 h 3727"/>
              <a:gd name="T42" fmla="*/ 3558 w 4066"/>
              <a:gd name="T43" fmla="*/ 2033 h 3727"/>
              <a:gd name="T44" fmla="*/ 509 w 4066"/>
              <a:gd name="T45" fmla="*/ 2033 h 3727"/>
              <a:gd name="T46" fmla="*/ 339 w 4066"/>
              <a:gd name="T47" fmla="*/ 1863 h 3727"/>
              <a:gd name="T48" fmla="*/ 509 w 4066"/>
              <a:gd name="T49" fmla="*/ 1694 h 3727"/>
              <a:gd name="T50" fmla="*/ 3558 w 4066"/>
              <a:gd name="T51" fmla="*/ 1694 h 3727"/>
              <a:gd name="T52" fmla="*/ 3728 w 4066"/>
              <a:gd name="T53" fmla="*/ 1863 h 3727"/>
              <a:gd name="T54" fmla="*/ 3558 w 4066"/>
              <a:gd name="T55" fmla="*/ 2033 h 3727"/>
              <a:gd name="T56" fmla="*/ 3558 w 4066"/>
              <a:gd name="T57" fmla="*/ 2711 h 3727"/>
              <a:gd name="T58" fmla="*/ 509 w 4066"/>
              <a:gd name="T59" fmla="*/ 2711 h 3727"/>
              <a:gd name="T60" fmla="*/ 0 w 4066"/>
              <a:gd name="T61" fmla="*/ 3219 h 3727"/>
              <a:gd name="T62" fmla="*/ 509 w 4066"/>
              <a:gd name="T63" fmla="*/ 3727 h 3727"/>
              <a:gd name="T64" fmla="*/ 3558 w 4066"/>
              <a:gd name="T65" fmla="*/ 3727 h 3727"/>
              <a:gd name="T66" fmla="*/ 4066 w 4066"/>
              <a:gd name="T67" fmla="*/ 3219 h 3727"/>
              <a:gd name="T68" fmla="*/ 3558 w 4066"/>
              <a:gd name="T69" fmla="*/ 2711 h 3727"/>
              <a:gd name="T70" fmla="*/ 3558 w 4066"/>
              <a:gd name="T71" fmla="*/ 3388 h 3727"/>
              <a:gd name="T72" fmla="*/ 509 w 4066"/>
              <a:gd name="T73" fmla="*/ 3388 h 3727"/>
              <a:gd name="T74" fmla="*/ 339 w 4066"/>
              <a:gd name="T75" fmla="*/ 3219 h 3727"/>
              <a:gd name="T76" fmla="*/ 509 w 4066"/>
              <a:gd name="T77" fmla="*/ 3049 h 3727"/>
              <a:gd name="T78" fmla="*/ 3558 w 4066"/>
              <a:gd name="T79" fmla="*/ 3049 h 3727"/>
              <a:gd name="T80" fmla="*/ 3728 w 4066"/>
              <a:gd name="T81" fmla="*/ 3219 h 3727"/>
              <a:gd name="T82" fmla="*/ 3558 w 4066"/>
              <a:gd name="T83" fmla="*/ 3388 h 3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066" h="3727">
                <a:moveTo>
                  <a:pt x="509" y="1016"/>
                </a:moveTo>
                <a:cubicBezTo>
                  <a:pt x="3558" y="1016"/>
                  <a:pt x="3558" y="1016"/>
                  <a:pt x="3558" y="1016"/>
                </a:cubicBezTo>
                <a:cubicBezTo>
                  <a:pt x="3838" y="1016"/>
                  <a:pt x="4066" y="788"/>
                  <a:pt x="4066" y="508"/>
                </a:cubicBezTo>
                <a:cubicBezTo>
                  <a:pt x="4066" y="228"/>
                  <a:pt x="3838" y="0"/>
                  <a:pt x="3558" y="0"/>
                </a:cubicBezTo>
                <a:cubicBezTo>
                  <a:pt x="509" y="0"/>
                  <a:pt x="509" y="0"/>
                  <a:pt x="509" y="0"/>
                </a:cubicBezTo>
                <a:cubicBezTo>
                  <a:pt x="228" y="0"/>
                  <a:pt x="0" y="228"/>
                  <a:pt x="0" y="508"/>
                </a:cubicBezTo>
                <a:cubicBezTo>
                  <a:pt x="0" y="788"/>
                  <a:pt x="228" y="1016"/>
                  <a:pt x="509" y="1016"/>
                </a:cubicBezTo>
                <a:close/>
                <a:moveTo>
                  <a:pt x="509" y="339"/>
                </a:moveTo>
                <a:cubicBezTo>
                  <a:pt x="3558" y="339"/>
                  <a:pt x="3558" y="339"/>
                  <a:pt x="3558" y="339"/>
                </a:cubicBezTo>
                <a:cubicBezTo>
                  <a:pt x="3652" y="339"/>
                  <a:pt x="3728" y="415"/>
                  <a:pt x="3728" y="508"/>
                </a:cubicBezTo>
                <a:cubicBezTo>
                  <a:pt x="3728" y="601"/>
                  <a:pt x="3652" y="677"/>
                  <a:pt x="3558" y="677"/>
                </a:cubicBezTo>
                <a:cubicBezTo>
                  <a:pt x="509" y="677"/>
                  <a:pt x="509" y="677"/>
                  <a:pt x="509" y="677"/>
                </a:cubicBezTo>
                <a:cubicBezTo>
                  <a:pt x="415" y="677"/>
                  <a:pt x="339" y="601"/>
                  <a:pt x="339" y="508"/>
                </a:cubicBezTo>
                <a:cubicBezTo>
                  <a:pt x="339" y="415"/>
                  <a:pt x="415" y="339"/>
                  <a:pt x="509" y="339"/>
                </a:cubicBezTo>
                <a:close/>
                <a:moveTo>
                  <a:pt x="3558" y="1355"/>
                </a:moveTo>
                <a:cubicBezTo>
                  <a:pt x="509" y="1355"/>
                  <a:pt x="509" y="1355"/>
                  <a:pt x="509" y="1355"/>
                </a:cubicBezTo>
                <a:cubicBezTo>
                  <a:pt x="228" y="1355"/>
                  <a:pt x="0" y="1583"/>
                  <a:pt x="0" y="1863"/>
                </a:cubicBezTo>
                <a:cubicBezTo>
                  <a:pt x="0" y="2144"/>
                  <a:pt x="228" y="2372"/>
                  <a:pt x="509" y="2372"/>
                </a:cubicBezTo>
                <a:cubicBezTo>
                  <a:pt x="3558" y="2372"/>
                  <a:pt x="3558" y="2372"/>
                  <a:pt x="3558" y="2372"/>
                </a:cubicBezTo>
                <a:cubicBezTo>
                  <a:pt x="3838" y="2372"/>
                  <a:pt x="4066" y="2144"/>
                  <a:pt x="4066" y="1863"/>
                </a:cubicBezTo>
                <a:cubicBezTo>
                  <a:pt x="4066" y="1583"/>
                  <a:pt x="3838" y="1355"/>
                  <a:pt x="3558" y="1355"/>
                </a:cubicBezTo>
                <a:close/>
                <a:moveTo>
                  <a:pt x="3558" y="2033"/>
                </a:moveTo>
                <a:cubicBezTo>
                  <a:pt x="509" y="2033"/>
                  <a:pt x="509" y="2033"/>
                  <a:pt x="509" y="2033"/>
                </a:cubicBezTo>
                <a:cubicBezTo>
                  <a:pt x="415" y="2033"/>
                  <a:pt x="339" y="1957"/>
                  <a:pt x="339" y="1863"/>
                </a:cubicBezTo>
                <a:cubicBezTo>
                  <a:pt x="339" y="1770"/>
                  <a:pt x="415" y="1694"/>
                  <a:pt x="509" y="1694"/>
                </a:cubicBezTo>
                <a:cubicBezTo>
                  <a:pt x="3558" y="1694"/>
                  <a:pt x="3558" y="1694"/>
                  <a:pt x="3558" y="1694"/>
                </a:cubicBezTo>
                <a:cubicBezTo>
                  <a:pt x="3652" y="1694"/>
                  <a:pt x="3728" y="1770"/>
                  <a:pt x="3728" y="1863"/>
                </a:cubicBezTo>
                <a:cubicBezTo>
                  <a:pt x="3728" y="1957"/>
                  <a:pt x="3652" y="2033"/>
                  <a:pt x="3558" y="2033"/>
                </a:cubicBezTo>
                <a:close/>
                <a:moveTo>
                  <a:pt x="3558" y="2711"/>
                </a:moveTo>
                <a:cubicBezTo>
                  <a:pt x="509" y="2711"/>
                  <a:pt x="509" y="2711"/>
                  <a:pt x="509" y="2711"/>
                </a:cubicBezTo>
                <a:cubicBezTo>
                  <a:pt x="228" y="2711"/>
                  <a:pt x="0" y="2939"/>
                  <a:pt x="0" y="3219"/>
                </a:cubicBezTo>
                <a:cubicBezTo>
                  <a:pt x="0" y="3499"/>
                  <a:pt x="228" y="3727"/>
                  <a:pt x="509" y="3727"/>
                </a:cubicBezTo>
                <a:cubicBezTo>
                  <a:pt x="3558" y="3727"/>
                  <a:pt x="3558" y="3727"/>
                  <a:pt x="3558" y="3727"/>
                </a:cubicBezTo>
                <a:cubicBezTo>
                  <a:pt x="3838" y="3727"/>
                  <a:pt x="4066" y="3499"/>
                  <a:pt x="4066" y="3219"/>
                </a:cubicBezTo>
                <a:cubicBezTo>
                  <a:pt x="4066" y="2939"/>
                  <a:pt x="3838" y="2711"/>
                  <a:pt x="3558" y="2711"/>
                </a:cubicBezTo>
                <a:close/>
                <a:moveTo>
                  <a:pt x="3558" y="3388"/>
                </a:moveTo>
                <a:cubicBezTo>
                  <a:pt x="509" y="3388"/>
                  <a:pt x="509" y="3388"/>
                  <a:pt x="509" y="3388"/>
                </a:cubicBezTo>
                <a:cubicBezTo>
                  <a:pt x="415" y="3388"/>
                  <a:pt x="339" y="3312"/>
                  <a:pt x="339" y="3219"/>
                </a:cubicBezTo>
                <a:cubicBezTo>
                  <a:pt x="339" y="3125"/>
                  <a:pt x="415" y="3049"/>
                  <a:pt x="509" y="3049"/>
                </a:cubicBezTo>
                <a:cubicBezTo>
                  <a:pt x="3558" y="3049"/>
                  <a:pt x="3558" y="3049"/>
                  <a:pt x="3558" y="3049"/>
                </a:cubicBezTo>
                <a:cubicBezTo>
                  <a:pt x="3652" y="3049"/>
                  <a:pt x="3728" y="3125"/>
                  <a:pt x="3728" y="3219"/>
                </a:cubicBezTo>
                <a:cubicBezTo>
                  <a:pt x="3728" y="3312"/>
                  <a:pt x="3652" y="3388"/>
                  <a:pt x="3558" y="3388"/>
                </a:cubicBezTo>
                <a:close/>
              </a:path>
            </a:pathLst>
          </a:custGeom>
          <a:gradFill>
            <a:gsLst>
              <a:gs pos="100000">
                <a:srgbClr val="FFC000"/>
              </a:gs>
              <a:gs pos="26000">
                <a:schemeClr val="accent3"/>
              </a:gs>
            </a:gsLst>
            <a:lin ang="189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28" name="Graphic 26">
            <a:extLst>
              <a:ext uri="{FF2B5EF4-FFF2-40B4-BE49-F238E27FC236}">
                <a16:creationId xmlns:a16="http://schemas.microsoft.com/office/drawing/2014/main" id="{D9CE09EB-67D2-4651-BABA-422B588A2839}"/>
              </a:ext>
            </a:extLst>
          </p:cNvPr>
          <p:cNvSpPr/>
          <p:nvPr/>
        </p:nvSpPr>
        <p:spPr>
          <a:xfrm>
            <a:off x="8265579" y="2414673"/>
            <a:ext cx="424234" cy="423586"/>
          </a:xfrm>
          <a:custGeom>
            <a:avLst/>
            <a:gdLst>
              <a:gd name="connsiteX0" fmla="*/ 122596 w 510653"/>
              <a:gd name="connsiteY0" fmla="*/ 509873 h 509873"/>
              <a:gd name="connsiteX1" fmla="*/ 36109 w 510653"/>
              <a:gd name="connsiteY1" fmla="*/ 474536 h 509873"/>
              <a:gd name="connsiteX2" fmla="*/ 8391 w 510653"/>
              <a:gd name="connsiteY2" fmla="*/ 430816 h 509873"/>
              <a:gd name="connsiteX3" fmla="*/ 35728 w 510653"/>
              <a:gd name="connsiteY3" fmla="*/ 301847 h 509873"/>
              <a:gd name="connsiteX4" fmla="*/ 113071 w 510653"/>
              <a:gd name="connsiteY4" fmla="*/ 224123 h 509873"/>
              <a:gd name="connsiteX5" fmla="*/ 141455 w 510653"/>
              <a:gd name="connsiteY5" fmla="*/ 196025 h 509873"/>
              <a:gd name="connsiteX6" fmla="*/ 173650 w 510653"/>
              <a:gd name="connsiteY6" fmla="*/ 173927 h 509873"/>
              <a:gd name="connsiteX7" fmla="*/ 176221 w 510653"/>
              <a:gd name="connsiteY7" fmla="*/ 169545 h 509873"/>
              <a:gd name="connsiteX8" fmla="*/ 185175 w 510653"/>
              <a:gd name="connsiteY8" fmla="*/ 154686 h 509873"/>
              <a:gd name="connsiteX9" fmla="*/ 204130 w 510653"/>
              <a:gd name="connsiteY9" fmla="*/ 133160 h 509873"/>
              <a:gd name="connsiteX10" fmla="*/ 243087 w 510653"/>
              <a:gd name="connsiteY10" fmla="*/ 94298 h 509873"/>
              <a:gd name="connsiteX11" fmla="*/ 299665 w 510653"/>
              <a:gd name="connsiteY11" fmla="*/ 37624 h 509873"/>
              <a:gd name="connsiteX12" fmla="*/ 371293 w 510653"/>
              <a:gd name="connsiteY12" fmla="*/ 1238 h 509873"/>
              <a:gd name="connsiteX13" fmla="*/ 388057 w 510653"/>
              <a:gd name="connsiteY13" fmla="*/ 0 h 509873"/>
              <a:gd name="connsiteX14" fmla="*/ 474544 w 510653"/>
              <a:gd name="connsiteY14" fmla="*/ 35338 h 509873"/>
              <a:gd name="connsiteX15" fmla="*/ 502262 w 510653"/>
              <a:gd name="connsiteY15" fmla="*/ 79058 h 509873"/>
              <a:gd name="connsiteX16" fmla="*/ 474925 w 510653"/>
              <a:gd name="connsiteY16" fmla="*/ 208026 h 509873"/>
              <a:gd name="connsiteX17" fmla="*/ 395487 w 510653"/>
              <a:gd name="connsiteY17" fmla="*/ 287846 h 509873"/>
              <a:gd name="connsiteX18" fmla="*/ 368722 w 510653"/>
              <a:gd name="connsiteY18" fmla="*/ 314325 h 509873"/>
              <a:gd name="connsiteX19" fmla="*/ 337003 w 510653"/>
              <a:gd name="connsiteY19" fmla="*/ 335947 h 509873"/>
              <a:gd name="connsiteX20" fmla="*/ 334432 w 510653"/>
              <a:gd name="connsiteY20" fmla="*/ 340328 h 509873"/>
              <a:gd name="connsiteX21" fmla="*/ 325383 w 510653"/>
              <a:gd name="connsiteY21" fmla="*/ 355187 h 509873"/>
              <a:gd name="connsiteX22" fmla="*/ 306523 w 510653"/>
              <a:gd name="connsiteY22" fmla="*/ 376714 h 509873"/>
              <a:gd name="connsiteX23" fmla="*/ 302428 w 510653"/>
              <a:gd name="connsiteY23" fmla="*/ 381000 h 509873"/>
              <a:gd name="connsiteX24" fmla="*/ 268900 w 510653"/>
              <a:gd name="connsiteY24" fmla="*/ 414528 h 509873"/>
              <a:gd name="connsiteX25" fmla="*/ 211083 w 510653"/>
              <a:gd name="connsiteY25" fmla="*/ 472440 h 509873"/>
              <a:gd name="connsiteX26" fmla="*/ 139455 w 510653"/>
              <a:gd name="connsiteY26" fmla="*/ 508825 h 509873"/>
              <a:gd name="connsiteX27" fmla="*/ 122596 w 510653"/>
              <a:gd name="connsiteY27" fmla="*/ 509873 h 509873"/>
              <a:gd name="connsiteX28" fmla="*/ 225847 w 510653"/>
              <a:gd name="connsiteY28" fmla="*/ 198406 h 509873"/>
              <a:gd name="connsiteX29" fmla="*/ 211750 w 510653"/>
              <a:gd name="connsiteY29" fmla="*/ 199549 h 509873"/>
              <a:gd name="connsiteX30" fmla="*/ 163839 w 510653"/>
              <a:gd name="connsiteY30" fmla="*/ 224409 h 509873"/>
              <a:gd name="connsiteX31" fmla="*/ 128215 w 510653"/>
              <a:gd name="connsiteY31" fmla="*/ 259937 h 509873"/>
              <a:gd name="connsiteX32" fmla="*/ 62207 w 510653"/>
              <a:gd name="connsiteY32" fmla="*/ 326136 h 509873"/>
              <a:gd name="connsiteX33" fmla="*/ 39061 w 510653"/>
              <a:gd name="connsiteY33" fmla="*/ 408242 h 509873"/>
              <a:gd name="connsiteX34" fmla="*/ 61350 w 510653"/>
              <a:gd name="connsiteY34" fmla="*/ 448342 h 509873"/>
              <a:gd name="connsiteX35" fmla="*/ 122215 w 510653"/>
              <a:gd name="connsiteY35" fmla="*/ 473678 h 509873"/>
              <a:gd name="connsiteX36" fmla="*/ 130501 w 510653"/>
              <a:gd name="connsiteY36" fmla="*/ 473297 h 509873"/>
              <a:gd name="connsiteX37" fmla="*/ 184508 w 510653"/>
              <a:gd name="connsiteY37" fmla="*/ 447485 h 509873"/>
              <a:gd name="connsiteX38" fmla="*/ 284521 w 510653"/>
              <a:gd name="connsiteY38" fmla="*/ 347567 h 509873"/>
              <a:gd name="connsiteX39" fmla="*/ 251659 w 510653"/>
              <a:gd name="connsiteY39" fmla="*/ 343091 h 509873"/>
              <a:gd name="connsiteX40" fmla="*/ 165268 w 510653"/>
              <a:gd name="connsiteY40" fmla="*/ 429578 h 509873"/>
              <a:gd name="connsiteX41" fmla="*/ 122405 w 510653"/>
              <a:gd name="connsiteY41" fmla="*/ 447104 h 509873"/>
              <a:gd name="connsiteX42" fmla="*/ 84972 w 510653"/>
              <a:gd name="connsiteY42" fmla="*/ 434054 h 509873"/>
              <a:gd name="connsiteX43" fmla="*/ 80400 w 510653"/>
              <a:gd name="connsiteY43" fmla="*/ 429959 h 509873"/>
              <a:gd name="connsiteX44" fmla="*/ 80590 w 510653"/>
              <a:gd name="connsiteY44" fmla="*/ 345091 h 509873"/>
              <a:gd name="connsiteX45" fmla="*/ 170602 w 510653"/>
              <a:gd name="connsiteY45" fmla="*/ 255080 h 509873"/>
              <a:gd name="connsiteX46" fmla="*/ 183365 w 510653"/>
              <a:gd name="connsiteY46" fmla="*/ 242316 h 509873"/>
              <a:gd name="connsiteX47" fmla="*/ 225656 w 510653"/>
              <a:gd name="connsiteY47" fmla="*/ 224885 h 509873"/>
              <a:gd name="connsiteX48" fmla="*/ 268519 w 510653"/>
              <a:gd name="connsiteY48" fmla="*/ 242411 h 509873"/>
              <a:gd name="connsiteX49" fmla="*/ 284711 w 510653"/>
              <a:gd name="connsiteY49" fmla="*/ 248888 h 509873"/>
              <a:gd name="connsiteX50" fmla="*/ 286616 w 510653"/>
              <a:gd name="connsiteY50" fmla="*/ 248793 h 509873"/>
              <a:gd name="connsiteX51" fmla="*/ 301094 w 510653"/>
              <a:gd name="connsiteY51" fmla="*/ 242602 h 509873"/>
              <a:gd name="connsiteX52" fmla="*/ 286711 w 510653"/>
              <a:gd name="connsiteY52" fmla="*/ 223456 h 509873"/>
              <a:gd name="connsiteX53" fmla="*/ 225847 w 510653"/>
              <a:gd name="connsiteY53" fmla="*/ 198406 h 509873"/>
              <a:gd name="connsiteX54" fmla="*/ 183270 w 510653"/>
              <a:gd name="connsiteY54" fmla="*/ 293561 h 509873"/>
              <a:gd name="connsiteX55" fmla="*/ 106498 w 510653"/>
              <a:gd name="connsiteY55" fmla="*/ 370332 h 509873"/>
              <a:gd name="connsiteX56" fmla="*/ 99640 w 510653"/>
              <a:gd name="connsiteY56" fmla="*/ 391287 h 509873"/>
              <a:gd name="connsiteX57" fmla="*/ 105641 w 510653"/>
              <a:gd name="connsiteY57" fmla="*/ 404241 h 509873"/>
              <a:gd name="connsiteX58" fmla="*/ 114785 w 510653"/>
              <a:gd name="connsiteY58" fmla="*/ 409670 h 509873"/>
              <a:gd name="connsiteX59" fmla="*/ 123643 w 510653"/>
              <a:gd name="connsiteY59" fmla="*/ 411194 h 509873"/>
              <a:gd name="connsiteX60" fmla="*/ 138598 w 510653"/>
              <a:gd name="connsiteY60" fmla="*/ 404717 h 509873"/>
              <a:gd name="connsiteX61" fmla="*/ 200605 w 510653"/>
              <a:gd name="connsiteY61" fmla="*/ 342900 h 509873"/>
              <a:gd name="connsiteX62" fmla="*/ 216607 w 510653"/>
              <a:gd name="connsiteY62" fmla="*/ 326898 h 509873"/>
              <a:gd name="connsiteX63" fmla="*/ 198319 w 510653"/>
              <a:gd name="connsiteY63" fmla="*/ 311849 h 509873"/>
              <a:gd name="connsiteX64" fmla="*/ 183270 w 510653"/>
              <a:gd name="connsiteY64" fmla="*/ 293561 h 509873"/>
              <a:gd name="connsiteX65" fmla="*/ 210321 w 510653"/>
              <a:gd name="connsiteY65" fmla="*/ 268700 h 509873"/>
              <a:gd name="connsiteX66" fmla="*/ 223465 w 510653"/>
              <a:gd name="connsiteY66" fmla="*/ 286036 h 509873"/>
              <a:gd name="connsiteX67" fmla="*/ 284806 w 510653"/>
              <a:gd name="connsiteY67" fmla="*/ 311563 h 509873"/>
              <a:gd name="connsiteX68" fmla="*/ 284806 w 510653"/>
              <a:gd name="connsiteY68" fmla="*/ 311563 h 509873"/>
              <a:gd name="connsiteX69" fmla="*/ 298332 w 510653"/>
              <a:gd name="connsiteY69" fmla="*/ 310420 h 509873"/>
              <a:gd name="connsiteX70" fmla="*/ 346624 w 510653"/>
              <a:gd name="connsiteY70" fmla="*/ 285464 h 509873"/>
              <a:gd name="connsiteX71" fmla="*/ 383390 w 510653"/>
              <a:gd name="connsiteY71" fmla="*/ 248793 h 509873"/>
              <a:gd name="connsiteX72" fmla="*/ 448446 w 510653"/>
              <a:gd name="connsiteY72" fmla="*/ 183547 h 509873"/>
              <a:gd name="connsiteX73" fmla="*/ 472449 w 510653"/>
              <a:gd name="connsiteY73" fmla="*/ 105918 h 509873"/>
              <a:gd name="connsiteX74" fmla="*/ 449017 w 510653"/>
              <a:gd name="connsiteY74" fmla="*/ 61055 h 509873"/>
              <a:gd name="connsiteX75" fmla="*/ 387867 w 510653"/>
              <a:gd name="connsiteY75" fmla="*/ 36100 h 509873"/>
              <a:gd name="connsiteX76" fmla="*/ 326812 w 510653"/>
              <a:gd name="connsiteY76" fmla="*/ 61532 h 509873"/>
              <a:gd name="connsiteX77" fmla="*/ 226323 w 510653"/>
              <a:gd name="connsiteY77" fmla="*/ 162116 h 509873"/>
              <a:gd name="connsiteX78" fmla="*/ 233371 w 510653"/>
              <a:gd name="connsiteY78" fmla="*/ 162306 h 509873"/>
              <a:gd name="connsiteX79" fmla="*/ 258994 w 510653"/>
              <a:gd name="connsiteY79" fmla="*/ 166592 h 509873"/>
              <a:gd name="connsiteX80" fmla="*/ 345385 w 510653"/>
              <a:gd name="connsiteY80" fmla="*/ 80105 h 509873"/>
              <a:gd name="connsiteX81" fmla="*/ 388343 w 510653"/>
              <a:gd name="connsiteY81" fmla="*/ 62389 h 509873"/>
              <a:gd name="connsiteX82" fmla="*/ 419299 w 510653"/>
              <a:gd name="connsiteY82" fmla="*/ 71057 h 509873"/>
              <a:gd name="connsiteX83" fmla="*/ 430253 w 510653"/>
              <a:gd name="connsiteY83" fmla="*/ 79724 h 509873"/>
              <a:gd name="connsiteX84" fmla="*/ 430063 w 510653"/>
              <a:gd name="connsiteY84" fmla="*/ 164497 h 509873"/>
              <a:gd name="connsiteX85" fmla="*/ 361959 w 510653"/>
              <a:gd name="connsiteY85" fmla="*/ 232696 h 509873"/>
              <a:gd name="connsiteX86" fmla="*/ 344052 w 510653"/>
              <a:gd name="connsiteY86" fmla="*/ 250508 h 509873"/>
              <a:gd name="connsiteX87" fmla="*/ 339289 w 510653"/>
              <a:gd name="connsiteY87" fmla="*/ 255365 h 509873"/>
              <a:gd name="connsiteX88" fmla="*/ 323002 w 510653"/>
              <a:gd name="connsiteY88" fmla="*/ 270986 h 509873"/>
              <a:gd name="connsiteX89" fmla="*/ 284997 w 510653"/>
              <a:gd name="connsiteY89" fmla="*/ 284893 h 509873"/>
              <a:gd name="connsiteX90" fmla="*/ 242420 w 510653"/>
              <a:gd name="connsiteY90" fmla="*/ 267367 h 509873"/>
              <a:gd name="connsiteX91" fmla="*/ 226323 w 510653"/>
              <a:gd name="connsiteY91" fmla="*/ 260794 h 509873"/>
              <a:gd name="connsiteX92" fmla="*/ 220989 w 510653"/>
              <a:gd name="connsiteY92" fmla="*/ 261271 h 509873"/>
              <a:gd name="connsiteX93" fmla="*/ 209654 w 510653"/>
              <a:gd name="connsiteY93" fmla="*/ 267081 h 509873"/>
              <a:gd name="connsiteX94" fmla="*/ 210321 w 510653"/>
              <a:gd name="connsiteY94" fmla="*/ 268700 h 509873"/>
              <a:gd name="connsiteX95" fmla="*/ 294046 w 510653"/>
              <a:gd name="connsiteY95" fmla="*/ 182880 h 509873"/>
              <a:gd name="connsiteX96" fmla="*/ 312238 w 510653"/>
              <a:gd name="connsiteY96" fmla="*/ 197834 h 509873"/>
              <a:gd name="connsiteX97" fmla="*/ 327383 w 510653"/>
              <a:gd name="connsiteY97" fmla="*/ 216313 h 509873"/>
              <a:gd name="connsiteX98" fmla="*/ 359673 w 510653"/>
              <a:gd name="connsiteY98" fmla="*/ 184023 h 509873"/>
              <a:gd name="connsiteX99" fmla="*/ 404821 w 510653"/>
              <a:gd name="connsiteY99" fmla="*/ 138875 h 509873"/>
              <a:gd name="connsiteX100" fmla="*/ 404726 w 510653"/>
              <a:gd name="connsiteY100" fmla="*/ 105537 h 509873"/>
              <a:gd name="connsiteX101" fmla="*/ 401583 w 510653"/>
              <a:gd name="connsiteY101" fmla="*/ 102965 h 509873"/>
              <a:gd name="connsiteX102" fmla="*/ 388438 w 510653"/>
              <a:gd name="connsiteY102" fmla="*/ 98870 h 509873"/>
              <a:gd name="connsiteX103" fmla="*/ 370722 w 510653"/>
              <a:gd name="connsiteY103" fmla="*/ 106299 h 509873"/>
              <a:gd name="connsiteX104" fmla="*/ 308238 w 510653"/>
              <a:gd name="connsiteY104" fmla="*/ 168783 h 509873"/>
              <a:gd name="connsiteX105" fmla="*/ 294046 w 510653"/>
              <a:gd name="connsiteY105" fmla="*/ 182880 h 50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10653" h="509873">
                <a:moveTo>
                  <a:pt x="122596" y="509873"/>
                </a:moveTo>
                <a:cubicBezTo>
                  <a:pt x="90115" y="509873"/>
                  <a:pt x="58588" y="497015"/>
                  <a:pt x="36109" y="474536"/>
                </a:cubicBezTo>
                <a:cubicBezTo>
                  <a:pt x="23726" y="462153"/>
                  <a:pt x="14392" y="447389"/>
                  <a:pt x="8391" y="430816"/>
                </a:cubicBezTo>
                <a:cubicBezTo>
                  <a:pt x="-8849" y="382905"/>
                  <a:pt x="580" y="338233"/>
                  <a:pt x="35728" y="301847"/>
                </a:cubicBezTo>
                <a:cubicBezTo>
                  <a:pt x="61159" y="275463"/>
                  <a:pt x="87544" y="249365"/>
                  <a:pt x="113071" y="224123"/>
                </a:cubicBezTo>
                <a:cubicBezTo>
                  <a:pt x="113071" y="224123"/>
                  <a:pt x="132692" y="204692"/>
                  <a:pt x="141455" y="196025"/>
                </a:cubicBezTo>
                <a:cubicBezTo>
                  <a:pt x="150409" y="187071"/>
                  <a:pt x="160981" y="179832"/>
                  <a:pt x="173650" y="173927"/>
                </a:cubicBezTo>
                <a:lnTo>
                  <a:pt x="176221" y="169545"/>
                </a:lnTo>
                <a:cubicBezTo>
                  <a:pt x="179079" y="164497"/>
                  <a:pt x="182032" y="159544"/>
                  <a:pt x="185175" y="154686"/>
                </a:cubicBezTo>
                <a:cubicBezTo>
                  <a:pt x="190699" y="146304"/>
                  <a:pt x="197462" y="139637"/>
                  <a:pt x="204130" y="133160"/>
                </a:cubicBezTo>
                <a:lnTo>
                  <a:pt x="243087" y="94298"/>
                </a:lnTo>
                <a:cubicBezTo>
                  <a:pt x="261946" y="75438"/>
                  <a:pt x="280806" y="56579"/>
                  <a:pt x="299665" y="37624"/>
                </a:cubicBezTo>
                <a:cubicBezTo>
                  <a:pt x="319954" y="17240"/>
                  <a:pt x="344052" y="5048"/>
                  <a:pt x="371293" y="1238"/>
                </a:cubicBezTo>
                <a:cubicBezTo>
                  <a:pt x="376818" y="381"/>
                  <a:pt x="382438" y="0"/>
                  <a:pt x="388057" y="0"/>
                </a:cubicBezTo>
                <a:cubicBezTo>
                  <a:pt x="420538" y="0"/>
                  <a:pt x="452065" y="12859"/>
                  <a:pt x="474544" y="35338"/>
                </a:cubicBezTo>
                <a:cubicBezTo>
                  <a:pt x="486927" y="47720"/>
                  <a:pt x="496261" y="62484"/>
                  <a:pt x="502262" y="79058"/>
                </a:cubicBezTo>
                <a:cubicBezTo>
                  <a:pt x="519502" y="127064"/>
                  <a:pt x="510073" y="171641"/>
                  <a:pt x="474925" y="208026"/>
                </a:cubicBezTo>
                <a:cubicBezTo>
                  <a:pt x="448827" y="235077"/>
                  <a:pt x="421681" y="261938"/>
                  <a:pt x="395487" y="287846"/>
                </a:cubicBezTo>
                <a:cubicBezTo>
                  <a:pt x="395487" y="287846"/>
                  <a:pt x="376818" y="306324"/>
                  <a:pt x="368722" y="314325"/>
                </a:cubicBezTo>
                <a:cubicBezTo>
                  <a:pt x="360054" y="322993"/>
                  <a:pt x="349672" y="330041"/>
                  <a:pt x="337003" y="335947"/>
                </a:cubicBezTo>
                <a:lnTo>
                  <a:pt x="334432" y="340328"/>
                </a:lnTo>
                <a:cubicBezTo>
                  <a:pt x="331479" y="345376"/>
                  <a:pt x="328621" y="350330"/>
                  <a:pt x="325383" y="355187"/>
                </a:cubicBezTo>
                <a:cubicBezTo>
                  <a:pt x="319858" y="363569"/>
                  <a:pt x="313096" y="370237"/>
                  <a:pt x="306523" y="376714"/>
                </a:cubicBezTo>
                <a:lnTo>
                  <a:pt x="302428" y="381000"/>
                </a:lnTo>
                <a:lnTo>
                  <a:pt x="268900" y="414528"/>
                </a:lnTo>
                <a:cubicBezTo>
                  <a:pt x="249564" y="433769"/>
                  <a:pt x="230323" y="453104"/>
                  <a:pt x="211083" y="472440"/>
                </a:cubicBezTo>
                <a:cubicBezTo>
                  <a:pt x="190890" y="492824"/>
                  <a:pt x="166696" y="505016"/>
                  <a:pt x="139455" y="508825"/>
                </a:cubicBezTo>
                <a:cubicBezTo>
                  <a:pt x="133835" y="509492"/>
                  <a:pt x="128215" y="509873"/>
                  <a:pt x="122596" y="509873"/>
                </a:cubicBezTo>
                <a:close/>
                <a:moveTo>
                  <a:pt x="225847" y="198406"/>
                </a:moveTo>
                <a:cubicBezTo>
                  <a:pt x="221179" y="198406"/>
                  <a:pt x="216417" y="198787"/>
                  <a:pt x="211750" y="199549"/>
                </a:cubicBezTo>
                <a:cubicBezTo>
                  <a:pt x="193462" y="202597"/>
                  <a:pt x="177269" y="210979"/>
                  <a:pt x="163839" y="224409"/>
                </a:cubicBezTo>
                <a:cubicBezTo>
                  <a:pt x="153552" y="234696"/>
                  <a:pt x="128215" y="259937"/>
                  <a:pt x="128215" y="259937"/>
                </a:cubicBezTo>
                <a:cubicBezTo>
                  <a:pt x="106117" y="281940"/>
                  <a:pt x="84115" y="303943"/>
                  <a:pt x="62207" y="326136"/>
                </a:cubicBezTo>
                <a:cubicBezTo>
                  <a:pt x="39633" y="348996"/>
                  <a:pt x="31918" y="376619"/>
                  <a:pt x="39061" y="408242"/>
                </a:cubicBezTo>
                <a:cubicBezTo>
                  <a:pt x="42490" y="423291"/>
                  <a:pt x="50206" y="437198"/>
                  <a:pt x="61350" y="448342"/>
                </a:cubicBezTo>
                <a:cubicBezTo>
                  <a:pt x="77447" y="464439"/>
                  <a:pt x="99640" y="473678"/>
                  <a:pt x="122215" y="473678"/>
                </a:cubicBezTo>
                <a:cubicBezTo>
                  <a:pt x="124977" y="473678"/>
                  <a:pt x="127739" y="473583"/>
                  <a:pt x="130501" y="473297"/>
                </a:cubicBezTo>
                <a:cubicBezTo>
                  <a:pt x="151742" y="471107"/>
                  <a:pt x="169363" y="462725"/>
                  <a:pt x="184508" y="447485"/>
                </a:cubicBezTo>
                <a:cubicBezTo>
                  <a:pt x="202415" y="429578"/>
                  <a:pt x="283092" y="348996"/>
                  <a:pt x="284521" y="347567"/>
                </a:cubicBezTo>
                <a:cubicBezTo>
                  <a:pt x="273376" y="347567"/>
                  <a:pt x="262613" y="346043"/>
                  <a:pt x="251659" y="343091"/>
                </a:cubicBezTo>
                <a:cubicBezTo>
                  <a:pt x="222894" y="371951"/>
                  <a:pt x="194033" y="400717"/>
                  <a:pt x="165268" y="429578"/>
                </a:cubicBezTo>
                <a:cubicBezTo>
                  <a:pt x="154123" y="440722"/>
                  <a:pt x="138502" y="447104"/>
                  <a:pt x="122405" y="447104"/>
                </a:cubicBezTo>
                <a:cubicBezTo>
                  <a:pt x="108689" y="447104"/>
                  <a:pt x="95354" y="442436"/>
                  <a:pt x="84972" y="434054"/>
                </a:cubicBezTo>
                <a:cubicBezTo>
                  <a:pt x="83353" y="432721"/>
                  <a:pt x="81829" y="431387"/>
                  <a:pt x="80400" y="429959"/>
                </a:cubicBezTo>
                <a:cubicBezTo>
                  <a:pt x="57064" y="406718"/>
                  <a:pt x="57159" y="368618"/>
                  <a:pt x="80590" y="345091"/>
                </a:cubicBezTo>
                <a:cubicBezTo>
                  <a:pt x="110499" y="314992"/>
                  <a:pt x="140503" y="284988"/>
                  <a:pt x="170602" y="255080"/>
                </a:cubicBezTo>
                <a:lnTo>
                  <a:pt x="183365" y="242316"/>
                </a:lnTo>
                <a:cubicBezTo>
                  <a:pt x="194890" y="230791"/>
                  <a:pt x="209083" y="224981"/>
                  <a:pt x="225656" y="224885"/>
                </a:cubicBezTo>
                <a:cubicBezTo>
                  <a:pt x="242134" y="224885"/>
                  <a:pt x="256517" y="230791"/>
                  <a:pt x="268519" y="242411"/>
                </a:cubicBezTo>
                <a:cubicBezTo>
                  <a:pt x="272805" y="246602"/>
                  <a:pt x="278615" y="248888"/>
                  <a:pt x="284711" y="248888"/>
                </a:cubicBezTo>
                <a:cubicBezTo>
                  <a:pt x="284711" y="248888"/>
                  <a:pt x="285949" y="248888"/>
                  <a:pt x="286616" y="248793"/>
                </a:cubicBezTo>
                <a:cubicBezTo>
                  <a:pt x="291950" y="248412"/>
                  <a:pt x="296903" y="246221"/>
                  <a:pt x="301094" y="242602"/>
                </a:cubicBezTo>
                <a:cubicBezTo>
                  <a:pt x="297189" y="235553"/>
                  <a:pt x="292331" y="229076"/>
                  <a:pt x="286711" y="223456"/>
                </a:cubicBezTo>
                <a:cubicBezTo>
                  <a:pt x="270805" y="207550"/>
                  <a:pt x="248707" y="198406"/>
                  <a:pt x="225847" y="198406"/>
                </a:cubicBezTo>
                <a:close/>
                <a:moveTo>
                  <a:pt x="183270" y="293561"/>
                </a:moveTo>
                <a:cubicBezTo>
                  <a:pt x="171078" y="305753"/>
                  <a:pt x="124977" y="351854"/>
                  <a:pt x="106498" y="370332"/>
                </a:cubicBezTo>
                <a:cubicBezTo>
                  <a:pt x="100498" y="376333"/>
                  <a:pt x="98307" y="383000"/>
                  <a:pt x="99640" y="391287"/>
                </a:cubicBezTo>
                <a:cubicBezTo>
                  <a:pt x="100498" y="396716"/>
                  <a:pt x="102498" y="401098"/>
                  <a:pt x="105641" y="404241"/>
                </a:cubicBezTo>
                <a:cubicBezTo>
                  <a:pt x="108022" y="406527"/>
                  <a:pt x="111070" y="408432"/>
                  <a:pt x="114785" y="409670"/>
                </a:cubicBezTo>
                <a:cubicBezTo>
                  <a:pt x="117928" y="410718"/>
                  <a:pt x="120881" y="411194"/>
                  <a:pt x="123643" y="411194"/>
                </a:cubicBezTo>
                <a:cubicBezTo>
                  <a:pt x="129358" y="411194"/>
                  <a:pt x="134216" y="409099"/>
                  <a:pt x="138598" y="404717"/>
                </a:cubicBezTo>
                <a:cubicBezTo>
                  <a:pt x="159362" y="384239"/>
                  <a:pt x="179936" y="363569"/>
                  <a:pt x="200605" y="342900"/>
                </a:cubicBezTo>
                <a:lnTo>
                  <a:pt x="216607" y="326898"/>
                </a:lnTo>
                <a:cubicBezTo>
                  <a:pt x="209940" y="322421"/>
                  <a:pt x="203844" y="317373"/>
                  <a:pt x="198319" y="311849"/>
                </a:cubicBezTo>
                <a:cubicBezTo>
                  <a:pt x="192795" y="306419"/>
                  <a:pt x="187747" y="300323"/>
                  <a:pt x="183270" y="293561"/>
                </a:cubicBezTo>
                <a:close/>
                <a:moveTo>
                  <a:pt x="210321" y="268700"/>
                </a:moveTo>
                <a:cubicBezTo>
                  <a:pt x="213845" y="274987"/>
                  <a:pt x="218227" y="280797"/>
                  <a:pt x="223465" y="286036"/>
                </a:cubicBezTo>
                <a:cubicBezTo>
                  <a:pt x="239658" y="302228"/>
                  <a:pt x="262042" y="311563"/>
                  <a:pt x="284806" y="311563"/>
                </a:cubicBezTo>
                <a:cubicBezTo>
                  <a:pt x="284806" y="311563"/>
                  <a:pt x="284806" y="311563"/>
                  <a:pt x="284806" y="311563"/>
                </a:cubicBezTo>
                <a:cubicBezTo>
                  <a:pt x="289378" y="311563"/>
                  <a:pt x="293950" y="311182"/>
                  <a:pt x="298332" y="310420"/>
                </a:cubicBezTo>
                <a:cubicBezTo>
                  <a:pt x="317382" y="307086"/>
                  <a:pt x="333193" y="298895"/>
                  <a:pt x="346624" y="285464"/>
                </a:cubicBezTo>
                <a:cubicBezTo>
                  <a:pt x="358816" y="273177"/>
                  <a:pt x="371103" y="260985"/>
                  <a:pt x="383390" y="248793"/>
                </a:cubicBezTo>
                <a:cubicBezTo>
                  <a:pt x="405107" y="227076"/>
                  <a:pt x="426824" y="205454"/>
                  <a:pt x="448446" y="183547"/>
                </a:cubicBezTo>
                <a:cubicBezTo>
                  <a:pt x="469687" y="162020"/>
                  <a:pt x="477783" y="135922"/>
                  <a:pt x="472449" y="105918"/>
                </a:cubicBezTo>
                <a:cubicBezTo>
                  <a:pt x="469401" y="88868"/>
                  <a:pt x="461305" y="73343"/>
                  <a:pt x="449017" y="61055"/>
                </a:cubicBezTo>
                <a:cubicBezTo>
                  <a:pt x="432920" y="44958"/>
                  <a:pt x="411203" y="36100"/>
                  <a:pt x="387867" y="36100"/>
                </a:cubicBezTo>
                <a:cubicBezTo>
                  <a:pt x="364245" y="36100"/>
                  <a:pt x="343671" y="44672"/>
                  <a:pt x="326812" y="61532"/>
                </a:cubicBezTo>
                <a:cubicBezTo>
                  <a:pt x="293284" y="94964"/>
                  <a:pt x="259756" y="128492"/>
                  <a:pt x="226323" y="162116"/>
                </a:cubicBezTo>
                <a:cubicBezTo>
                  <a:pt x="228609" y="162116"/>
                  <a:pt x="230990" y="162211"/>
                  <a:pt x="233371" y="162306"/>
                </a:cubicBezTo>
                <a:cubicBezTo>
                  <a:pt x="241563" y="162687"/>
                  <a:pt x="249754" y="164116"/>
                  <a:pt x="258994" y="166592"/>
                </a:cubicBezTo>
                <a:cubicBezTo>
                  <a:pt x="287759" y="137732"/>
                  <a:pt x="316620" y="108966"/>
                  <a:pt x="345385" y="80105"/>
                </a:cubicBezTo>
                <a:cubicBezTo>
                  <a:pt x="356625" y="68866"/>
                  <a:pt x="372341" y="62389"/>
                  <a:pt x="388343" y="62389"/>
                </a:cubicBezTo>
                <a:cubicBezTo>
                  <a:pt x="399392" y="62389"/>
                  <a:pt x="410060" y="65437"/>
                  <a:pt x="419299" y="71057"/>
                </a:cubicBezTo>
                <a:cubicBezTo>
                  <a:pt x="423300" y="73533"/>
                  <a:pt x="427015" y="76486"/>
                  <a:pt x="430253" y="79724"/>
                </a:cubicBezTo>
                <a:cubicBezTo>
                  <a:pt x="453494" y="102965"/>
                  <a:pt x="453494" y="141065"/>
                  <a:pt x="430063" y="164497"/>
                </a:cubicBezTo>
                <a:cubicBezTo>
                  <a:pt x="407393" y="187262"/>
                  <a:pt x="384628" y="210026"/>
                  <a:pt x="361959" y="232696"/>
                </a:cubicBezTo>
                <a:lnTo>
                  <a:pt x="344052" y="250508"/>
                </a:lnTo>
                <a:cubicBezTo>
                  <a:pt x="342433" y="252127"/>
                  <a:pt x="340813" y="253746"/>
                  <a:pt x="339289" y="255365"/>
                </a:cubicBezTo>
                <a:cubicBezTo>
                  <a:pt x="333955" y="260794"/>
                  <a:pt x="328717" y="266224"/>
                  <a:pt x="323002" y="270986"/>
                </a:cubicBezTo>
                <a:cubicBezTo>
                  <a:pt x="312048" y="280035"/>
                  <a:pt x="298999" y="284893"/>
                  <a:pt x="284997" y="284893"/>
                </a:cubicBezTo>
                <a:cubicBezTo>
                  <a:pt x="269281" y="284893"/>
                  <a:pt x="254136" y="278702"/>
                  <a:pt x="242420" y="267367"/>
                </a:cubicBezTo>
                <a:cubicBezTo>
                  <a:pt x="237753" y="262890"/>
                  <a:pt x="232514" y="260794"/>
                  <a:pt x="226323" y="260794"/>
                </a:cubicBezTo>
                <a:cubicBezTo>
                  <a:pt x="224608" y="260794"/>
                  <a:pt x="222799" y="260985"/>
                  <a:pt x="220989" y="261271"/>
                </a:cubicBezTo>
                <a:cubicBezTo>
                  <a:pt x="216893" y="261938"/>
                  <a:pt x="213369" y="263747"/>
                  <a:pt x="209654" y="267081"/>
                </a:cubicBezTo>
                <a:cubicBezTo>
                  <a:pt x="209845" y="267748"/>
                  <a:pt x="210130" y="268224"/>
                  <a:pt x="210321" y="268700"/>
                </a:cubicBezTo>
                <a:close/>
                <a:moveTo>
                  <a:pt x="294046" y="182880"/>
                </a:moveTo>
                <a:cubicBezTo>
                  <a:pt x="300713" y="187357"/>
                  <a:pt x="306809" y="192310"/>
                  <a:pt x="312238" y="197834"/>
                </a:cubicBezTo>
                <a:cubicBezTo>
                  <a:pt x="317763" y="203359"/>
                  <a:pt x="322906" y="209550"/>
                  <a:pt x="327383" y="216313"/>
                </a:cubicBezTo>
                <a:lnTo>
                  <a:pt x="359673" y="184023"/>
                </a:lnTo>
                <a:cubicBezTo>
                  <a:pt x="374722" y="168974"/>
                  <a:pt x="389772" y="153924"/>
                  <a:pt x="404821" y="138875"/>
                </a:cubicBezTo>
                <a:cubicBezTo>
                  <a:pt x="413775" y="129826"/>
                  <a:pt x="413775" y="114586"/>
                  <a:pt x="404726" y="105537"/>
                </a:cubicBezTo>
                <a:cubicBezTo>
                  <a:pt x="403774" y="104584"/>
                  <a:pt x="402726" y="103727"/>
                  <a:pt x="401583" y="102965"/>
                </a:cubicBezTo>
                <a:cubicBezTo>
                  <a:pt x="397773" y="100298"/>
                  <a:pt x="393201" y="98870"/>
                  <a:pt x="388438" y="98870"/>
                </a:cubicBezTo>
                <a:cubicBezTo>
                  <a:pt x="381771" y="98870"/>
                  <a:pt x="375484" y="101537"/>
                  <a:pt x="370722" y="106299"/>
                </a:cubicBezTo>
                <a:cubicBezTo>
                  <a:pt x="349862" y="127064"/>
                  <a:pt x="329002" y="147923"/>
                  <a:pt x="308238" y="168783"/>
                </a:cubicBezTo>
                <a:lnTo>
                  <a:pt x="294046" y="182880"/>
                </a:lnTo>
                <a:close/>
              </a:path>
            </a:pathLst>
          </a:custGeom>
          <a:gradFill>
            <a:gsLst>
              <a:gs pos="100000">
                <a:srgbClr val="FFC000"/>
              </a:gs>
              <a:gs pos="26000">
                <a:schemeClr val="accent3"/>
              </a:gs>
            </a:gsLst>
            <a:lin ang="189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234" name="Freeform 310">
            <a:extLst>
              <a:ext uri="{FF2B5EF4-FFF2-40B4-BE49-F238E27FC236}">
                <a16:creationId xmlns:a16="http://schemas.microsoft.com/office/drawing/2014/main" id="{076B56D6-0B38-4F92-A1BD-3970BF53DBB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54071" y="2427157"/>
            <a:ext cx="343051" cy="369532"/>
          </a:xfrm>
          <a:custGeom>
            <a:avLst/>
            <a:gdLst>
              <a:gd name="T0" fmla="*/ 3639 w 4361"/>
              <a:gd name="T1" fmla="*/ 801 h 4757"/>
              <a:gd name="T2" fmla="*/ 3399 w 4361"/>
              <a:gd name="T3" fmla="*/ 884 h 4757"/>
              <a:gd name="T4" fmla="*/ 3491 w 4361"/>
              <a:gd name="T5" fmla="*/ 1170 h 4757"/>
              <a:gd name="T6" fmla="*/ 3964 w 4361"/>
              <a:gd name="T7" fmla="*/ 1404 h 4757"/>
              <a:gd name="T8" fmla="*/ 3964 w 4361"/>
              <a:gd name="T9" fmla="*/ 2363 h 4757"/>
              <a:gd name="T10" fmla="*/ 2180 w 4361"/>
              <a:gd name="T11" fmla="*/ 2775 h 4757"/>
              <a:gd name="T12" fmla="*/ 396 w 4361"/>
              <a:gd name="T13" fmla="*/ 2363 h 4757"/>
              <a:gd name="T14" fmla="*/ 396 w 4361"/>
              <a:gd name="T15" fmla="*/ 1404 h 4757"/>
              <a:gd name="T16" fmla="*/ 852 w 4361"/>
              <a:gd name="T17" fmla="*/ 1176 h 4757"/>
              <a:gd name="T18" fmla="*/ 961 w 4361"/>
              <a:gd name="T19" fmla="*/ 883 h 4757"/>
              <a:gd name="T20" fmla="*/ 703 w 4361"/>
              <a:gd name="T21" fmla="*/ 807 h 4757"/>
              <a:gd name="T22" fmla="*/ 0 w 4361"/>
              <a:gd name="T23" fmla="*/ 1388 h 4757"/>
              <a:gd name="T24" fmla="*/ 0 w 4361"/>
              <a:gd name="T25" fmla="*/ 3965 h 4757"/>
              <a:gd name="T26" fmla="*/ 2180 w 4361"/>
              <a:gd name="T27" fmla="*/ 4757 h 4757"/>
              <a:gd name="T28" fmla="*/ 4361 w 4361"/>
              <a:gd name="T29" fmla="*/ 3965 h 4757"/>
              <a:gd name="T30" fmla="*/ 4361 w 4361"/>
              <a:gd name="T31" fmla="*/ 1388 h 4757"/>
              <a:gd name="T32" fmla="*/ 3639 w 4361"/>
              <a:gd name="T33" fmla="*/ 801 h 4757"/>
              <a:gd name="T34" fmla="*/ 3964 w 4361"/>
              <a:gd name="T35" fmla="*/ 3949 h 4757"/>
              <a:gd name="T36" fmla="*/ 2180 w 4361"/>
              <a:gd name="T37" fmla="*/ 4361 h 4757"/>
              <a:gd name="T38" fmla="*/ 396 w 4361"/>
              <a:gd name="T39" fmla="*/ 3949 h 4757"/>
              <a:gd name="T40" fmla="*/ 396 w 4361"/>
              <a:gd name="T41" fmla="*/ 2835 h 4757"/>
              <a:gd name="T42" fmla="*/ 2180 w 4361"/>
              <a:gd name="T43" fmla="*/ 3172 h 4757"/>
              <a:gd name="T44" fmla="*/ 3964 w 4361"/>
              <a:gd name="T45" fmla="*/ 2835 h 4757"/>
              <a:gd name="T46" fmla="*/ 3964 w 4361"/>
              <a:gd name="T47" fmla="*/ 3949 h 4757"/>
              <a:gd name="T48" fmla="*/ 3018 w 4361"/>
              <a:gd name="T49" fmla="*/ 1059 h 4757"/>
              <a:gd name="T50" fmla="*/ 3007 w 4361"/>
              <a:gd name="T51" fmla="*/ 1049 h 4757"/>
              <a:gd name="T52" fmla="*/ 2732 w 4361"/>
              <a:gd name="T53" fmla="*/ 1055 h 4757"/>
              <a:gd name="T54" fmla="*/ 2379 w 4361"/>
              <a:gd name="T55" fmla="*/ 1413 h 4757"/>
              <a:gd name="T56" fmla="*/ 2379 w 4361"/>
              <a:gd name="T57" fmla="*/ 199 h 4757"/>
              <a:gd name="T58" fmla="*/ 2180 w 4361"/>
              <a:gd name="T59" fmla="*/ 0 h 4757"/>
              <a:gd name="T60" fmla="*/ 2180 w 4361"/>
              <a:gd name="T61" fmla="*/ 0 h 4757"/>
              <a:gd name="T62" fmla="*/ 1982 w 4361"/>
              <a:gd name="T63" fmla="*/ 199 h 4757"/>
              <a:gd name="T64" fmla="*/ 1982 w 4361"/>
              <a:gd name="T65" fmla="*/ 1412 h 4757"/>
              <a:gd name="T66" fmla="*/ 1612 w 4361"/>
              <a:gd name="T67" fmla="*/ 1060 h 4757"/>
              <a:gd name="T68" fmla="*/ 1333 w 4361"/>
              <a:gd name="T69" fmla="*/ 1065 h 4757"/>
              <a:gd name="T70" fmla="*/ 1327 w 4361"/>
              <a:gd name="T71" fmla="*/ 1072 h 4757"/>
              <a:gd name="T72" fmla="*/ 1331 w 4361"/>
              <a:gd name="T73" fmla="*/ 1351 h 4757"/>
              <a:gd name="T74" fmla="*/ 2180 w 4361"/>
              <a:gd name="T75" fmla="*/ 2181 h 4757"/>
              <a:gd name="T76" fmla="*/ 3024 w 4361"/>
              <a:gd name="T77" fmla="*/ 1346 h 4757"/>
              <a:gd name="T78" fmla="*/ 3018 w 4361"/>
              <a:gd name="T79" fmla="*/ 1059 h 4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361" h="4757">
                <a:moveTo>
                  <a:pt x="3639" y="801"/>
                </a:moveTo>
                <a:cubicBezTo>
                  <a:pt x="3577" y="770"/>
                  <a:pt x="3452" y="796"/>
                  <a:pt x="3399" y="884"/>
                </a:cubicBezTo>
                <a:cubicBezTo>
                  <a:pt x="3346" y="955"/>
                  <a:pt x="3357" y="1114"/>
                  <a:pt x="3491" y="1170"/>
                </a:cubicBezTo>
                <a:cubicBezTo>
                  <a:pt x="3603" y="1227"/>
                  <a:pt x="3883" y="1278"/>
                  <a:pt x="3964" y="1404"/>
                </a:cubicBezTo>
                <a:cubicBezTo>
                  <a:pt x="3964" y="2363"/>
                  <a:pt x="3964" y="2363"/>
                  <a:pt x="3964" y="2363"/>
                </a:cubicBezTo>
                <a:cubicBezTo>
                  <a:pt x="3887" y="2490"/>
                  <a:pt x="3207" y="2775"/>
                  <a:pt x="2180" y="2775"/>
                </a:cubicBezTo>
                <a:cubicBezTo>
                  <a:pt x="1154" y="2775"/>
                  <a:pt x="474" y="2490"/>
                  <a:pt x="396" y="2363"/>
                </a:cubicBezTo>
                <a:cubicBezTo>
                  <a:pt x="396" y="1404"/>
                  <a:pt x="396" y="1404"/>
                  <a:pt x="396" y="1404"/>
                </a:cubicBezTo>
                <a:cubicBezTo>
                  <a:pt x="434" y="1346"/>
                  <a:pt x="595" y="1255"/>
                  <a:pt x="852" y="1176"/>
                </a:cubicBezTo>
                <a:cubicBezTo>
                  <a:pt x="976" y="1134"/>
                  <a:pt x="1029" y="1015"/>
                  <a:pt x="961" y="883"/>
                </a:cubicBezTo>
                <a:cubicBezTo>
                  <a:pt x="918" y="807"/>
                  <a:pt x="837" y="764"/>
                  <a:pt x="703" y="807"/>
                </a:cubicBezTo>
                <a:cubicBezTo>
                  <a:pt x="285" y="944"/>
                  <a:pt x="0" y="1142"/>
                  <a:pt x="0" y="1388"/>
                </a:cubicBezTo>
                <a:cubicBezTo>
                  <a:pt x="0" y="3965"/>
                  <a:pt x="0" y="3965"/>
                  <a:pt x="0" y="3965"/>
                </a:cubicBezTo>
                <a:cubicBezTo>
                  <a:pt x="0" y="4454"/>
                  <a:pt x="1132" y="4757"/>
                  <a:pt x="2180" y="4757"/>
                </a:cubicBezTo>
                <a:cubicBezTo>
                  <a:pt x="3229" y="4757"/>
                  <a:pt x="4361" y="4454"/>
                  <a:pt x="4361" y="3965"/>
                </a:cubicBezTo>
                <a:cubicBezTo>
                  <a:pt x="4361" y="1388"/>
                  <a:pt x="4361" y="1388"/>
                  <a:pt x="4361" y="1388"/>
                </a:cubicBezTo>
                <a:cubicBezTo>
                  <a:pt x="4361" y="1138"/>
                  <a:pt x="4067" y="938"/>
                  <a:pt x="3639" y="801"/>
                </a:cubicBezTo>
                <a:close/>
                <a:moveTo>
                  <a:pt x="3964" y="3949"/>
                </a:moveTo>
                <a:cubicBezTo>
                  <a:pt x="3881" y="4078"/>
                  <a:pt x="3203" y="4361"/>
                  <a:pt x="2180" y="4361"/>
                </a:cubicBezTo>
                <a:cubicBezTo>
                  <a:pt x="1158" y="4361"/>
                  <a:pt x="480" y="4078"/>
                  <a:pt x="396" y="3949"/>
                </a:cubicBezTo>
                <a:cubicBezTo>
                  <a:pt x="396" y="2835"/>
                  <a:pt x="396" y="2835"/>
                  <a:pt x="396" y="2835"/>
                </a:cubicBezTo>
                <a:cubicBezTo>
                  <a:pt x="819" y="3049"/>
                  <a:pt x="1516" y="3172"/>
                  <a:pt x="2180" y="3172"/>
                </a:cubicBezTo>
                <a:cubicBezTo>
                  <a:pt x="2844" y="3172"/>
                  <a:pt x="3542" y="3049"/>
                  <a:pt x="3964" y="2835"/>
                </a:cubicBezTo>
                <a:lnTo>
                  <a:pt x="3964" y="3949"/>
                </a:lnTo>
                <a:close/>
                <a:moveTo>
                  <a:pt x="3018" y="1059"/>
                </a:moveTo>
                <a:cubicBezTo>
                  <a:pt x="3007" y="1049"/>
                  <a:pt x="3007" y="1049"/>
                  <a:pt x="3007" y="1049"/>
                </a:cubicBezTo>
                <a:cubicBezTo>
                  <a:pt x="2928" y="976"/>
                  <a:pt x="2807" y="979"/>
                  <a:pt x="2732" y="1055"/>
                </a:cubicBezTo>
                <a:cubicBezTo>
                  <a:pt x="2379" y="1413"/>
                  <a:pt x="2379" y="1413"/>
                  <a:pt x="2379" y="1413"/>
                </a:cubicBezTo>
                <a:cubicBezTo>
                  <a:pt x="2379" y="199"/>
                  <a:pt x="2379" y="199"/>
                  <a:pt x="2379" y="199"/>
                </a:cubicBezTo>
                <a:cubicBezTo>
                  <a:pt x="2379" y="89"/>
                  <a:pt x="2290" y="0"/>
                  <a:pt x="2180" y="0"/>
                </a:cubicBezTo>
                <a:cubicBezTo>
                  <a:pt x="2180" y="0"/>
                  <a:pt x="2180" y="0"/>
                  <a:pt x="2180" y="0"/>
                </a:cubicBezTo>
                <a:cubicBezTo>
                  <a:pt x="2071" y="0"/>
                  <a:pt x="1982" y="89"/>
                  <a:pt x="1982" y="199"/>
                </a:cubicBezTo>
                <a:cubicBezTo>
                  <a:pt x="1982" y="1412"/>
                  <a:pt x="1982" y="1412"/>
                  <a:pt x="1982" y="1412"/>
                </a:cubicBezTo>
                <a:cubicBezTo>
                  <a:pt x="1612" y="1060"/>
                  <a:pt x="1612" y="1060"/>
                  <a:pt x="1612" y="1060"/>
                </a:cubicBezTo>
                <a:cubicBezTo>
                  <a:pt x="1533" y="985"/>
                  <a:pt x="1409" y="987"/>
                  <a:pt x="1333" y="1065"/>
                </a:cubicBezTo>
                <a:cubicBezTo>
                  <a:pt x="1327" y="1072"/>
                  <a:pt x="1327" y="1072"/>
                  <a:pt x="1327" y="1072"/>
                </a:cubicBezTo>
                <a:cubicBezTo>
                  <a:pt x="1251" y="1150"/>
                  <a:pt x="1253" y="1275"/>
                  <a:pt x="1331" y="1351"/>
                </a:cubicBezTo>
                <a:cubicBezTo>
                  <a:pt x="2180" y="2181"/>
                  <a:pt x="2180" y="2181"/>
                  <a:pt x="2180" y="2181"/>
                </a:cubicBezTo>
                <a:cubicBezTo>
                  <a:pt x="3024" y="1346"/>
                  <a:pt x="3024" y="1346"/>
                  <a:pt x="3024" y="1346"/>
                </a:cubicBezTo>
                <a:cubicBezTo>
                  <a:pt x="3104" y="1266"/>
                  <a:pt x="3102" y="1136"/>
                  <a:pt x="3018" y="1059"/>
                </a:cubicBezTo>
                <a:close/>
              </a:path>
            </a:pathLst>
          </a:custGeom>
          <a:gradFill>
            <a:gsLst>
              <a:gs pos="100000">
                <a:srgbClr val="FFC000"/>
              </a:gs>
              <a:gs pos="26000">
                <a:schemeClr val="accent3"/>
              </a:gs>
            </a:gsLst>
            <a:lin ang="189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Source Sans Pro"/>
            </a:endParaRPr>
          </a:p>
        </p:txBody>
      </p:sp>
      <p:grpSp>
        <p:nvGrpSpPr>
          <p:cNvPr id="80" name="Graphic 78">
            <a:extLst>
              <a:ext uri="{FF2B5EF4-FFF2-40B4-BE49-F238E27FC236}">
                <a16:creationId xmlns:a16="http://schemas.microsoft.com/office/drawing/2014/main" id="{11FF8A2E-0FDA-4A32-8B5D-C5C45110B8A6}"/>
              </a:ext>
            </a:extLst>
          </p:cNvPr>
          <p:cNvGrpSpPr/>
          <p:nvPr/>
        </p:nvGrpSpPr>
        <p:grpSpPr>
          <a:xfrm>
            <a:off x="6306775" y="1466013"/>
            <a:ext cx="362771" cy="330708"/>
            <a:chOff x="8577791" y="4275657"/>
            <a:chExt cx="386906" cy="352710"/>
          </a:xfrm>
          <a:solidFill>
            <a:srgbClr val="EC7D30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B44CF32-D3A8-4B05-BDF0-1F9EB0896AA9}"/>
                </a:ext>
              </a:extLst>
            </p:cNvPr>
            <p:cNvSpPr/>
            <p:nvPr/>
          </p:nvSpPr>
          <p:spPr>
            <a:xfrm>
              <a:off x="8674660" y="4596268"/>
              <a:ext cx="193452" cy="32099"/>
            </a:xfrm>
            <a:custGeom>
              <a:avLst/>
              <a:gdLst>
                <a:gd name="connsiteX0" fmla="*/ 177451 w 193452"/>
                <a:gd name="connsiteY0" fmla="*/ 0 h 32099"/>
                <a:gd name="connsiteX1" fmla="*/ 15907 w 193452"/>
                <a:gd name="connsiteY1" fmla="*/ 0 h 32099"/>
                <a:gd name="connsiteX2" fmla="*/ 0 w 193452"/>
                <a:gd name="connsiteY2" fmla="*/ 15907 h 32099"/>
                <a:gd name="connsiteX3" fmla="*/ 0 w 193452"/>
                <a:gd name="connsiteY3" fmla="*/ 16193 h 32099"/>
                <a:gd name="connsiteX4" fmla="*/ 15907 w 193452"/>
                <a:gd name="connsiteY4" fmla="*/ 32099 h 32099"/>
                <a:gd name="connsiteX5" fmla="*/ 177451 w 193452"/>
                <a:gd name="connsiteY5" fmla="*/ 32099 h 32099"/>
                <a:gd name="connsiteX6" fmla="*/ 193453 w 193452"/>
                <a:gd name="connsiteY6" fmla="*/ 16193 h 32099"/>
                <a:gd name="connsiteX7" fmla="*/ 193453 w 193452"/>
                <a:gd name="connsiteY7" fmla="*/ 15907 h 32099"/>
                <a:gd name="connsiteX8" fmla="*/ 177451 w 193452"/>
                <a:gd name="connsiteY8" fmla="*/ 0 h 3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2" h="32099">
                  <a:moveTo>
                    <a:pt x="177451" y="0"/>
                  </a:moveTo>
                  <a:cubicBezTo>
                    <a:pt x="15907" y="0"/>
                    <a:pt x="15907" y="0"/>
                    <a:pt x="15907" y="0"/>
                  </a:cubicBezTo>
                  <a:cubicBezTo>
                    <a:pt x="7144" y="0"/>
                    <a:pt x="0" y="7144"/>
                    <a:pt x="0" y="15907"/>
                  </a:cubicBezTo>
                  <a:cubicBezTo>
                    <a:pt x="0" y="16193"/>
                    <a:pt x="0" y="16193"/>
                    <a:pt x="0" y="16193"/>
                  </a:cubicBezTo>
                  <a:cubicBezTo>
                    <a:pt x="0" y="25051"/>
                    <a:pt x="7144" y="32099"/>
                    <a:pt x="15907" y="32099"/>
                  </a:cubicBezTo>
                  <a:cubicBezTo>
                    <a:pt x="177451" y="32099"/>
                    <a:pt x="177451" y="32099"/>
                    <a:pt x="177451" y="32099"/>
                  </a:cubicBezTo>
                  <a:cubicBezTo>
                    <a:pt x="186309" y="32099"/>
                    <a:pt x="193453" y="25051"/>
                    <a:pt x="193453" y="16193"/>
                  </a:cubicBezTo>
                  <a:cubicBezTo>
                    <a:pt x="193453" y="15907"/>
                    <a:pt x="193453" y="15907"/>
                    <a:pt x="193453" y="15907"/>
                  </a:cubicBezTo>
                  <a:cubicBezTo>
                    <a:pt x="193453" y="7144"/>
                    <a:pt x="186309" y="0"/>
                    <a:pt x="177451" y="0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D7D5729-07A4-4F6C-9F01-B947876F2E00}"/>
                </a:ext>
              </a:extLst>
            </p:cNvPr>
            <p:cNvSpPr/>
            <p:nvPr/>
          </p:nvSpPr>
          <p:spPr>
            <a:xfrm>
              <a:off x="8577791" y="4275657"/>
              <a:ext cx="386906" cy="288607"/>
            </a:xfrm>
            <a:custGeom>
              <a:avLst/>
              <a:gdLst>
                <a:gd name="connsiteX0" fmla="*/ 366236 w 386906"/>
                <a:gd name="connsiteY0" fmla="*/ 0 h 288607"/>
                <a:gd name="connsiteX1" fmla="*/ 20860 w 386906"/>
                <a:gd name="connsiteY1" fmla="*/ 0 h 288607"/>
                <a:gd name="connsiteX2" fmla="*/ 0 w 386906"/>
                <a:gd name="connsiteY2" fmla="*/ 20765 h 288607"/>
                <a:gd name="connsiteX3" fmla="*/ 0 w 386906"/>
                <a:gd name="connsiteY3" fmla="*/ 267843 h 288607"/>
                <a:gd name="connsiteX4" fmla="*/ 20860 w 386906"/>
                <a:gd name="connsiteY4" fmla="*/ 288608 h 288607"/>
                <a:gd name="connsiteX5" fmla="*/ 366141 w 386906"/>
                <a:gd name="connsiteY5" fmla="*/ 288608 h 288607"/>
                <a:gd name="connsiteX6" fmla="*/ 386906 w 386906"/>
                <a:gd name="connsiteY6" fmla="*/ 267843 h 288607"/>
                <a:gd name="connsiteX7" fmla="*/ 386906 w 386906"/>
                <a:gd name="connsiteY7" fmla="*/ 20765 h 288607"/>
                <a:gd name="connsiteX8" fmla="*/ 366236 w 386906"/>
                <a:gd name="connsiteY8" fmla="*/ 0 h 288607"/>
                <a:gd name="connsiteX9" fmla="*/ 354806 w 386906"/>
                <a:gd name="connsiteY9" fmla="*/ 256508 h 288607"/>
                <a:gd name="connsiteX10" fmla="*/ 32290 w 386906"/>
                <a:gd name="connsiteY10" fmla="*/ 256508 h 288607"/>
                <a:gd name="connsiteX11" fmla="*/ 32290 w 386906"/>
                <a:gd name="connsiteY11" fmla="*/ 32099 h 288607"/>
                <a:gd name="connsiteX12" fmla="*/ 354806 w 386906"/>
                <a:gd name="connsiteY12" fmla="*/ 32099 h 288607"/>
                <a:gd name="connsiteX13" fmla="*/ 354806 w 386906"/>
                <a:gd name="connsiteY13" fmla="*/ 256508 h 28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6906" h="288607">
                  <a:moveTo>
                    <a:pt x="366236" y="0"/>
                  </a:moveTo>
                  <a:cubicBezTo>
                    <a:pt x="20860" y="0"/>
                    <a:pt x="20860" y="0"/>
                    <a:pt x="20860" y="0"/>
                  </a:cubicBezTo>
                  <a:cubicBezTo>
                    <a:pt x="9430" y="0"/>
                    <a:pt x="0" y="9239"/>
                    <a:pt x="0" y="20765"/>
                  </a:cubicBezTo>
                  <a:cubicBezTo>
                    <a:pt x="0" y="267843"/>
                    <a:pt x="0" y="267843"/>
                    <a:pt x="0" y="267843"/>
                  </a:cubicBezTo>
                  <a:cubicBezTo>
                    <a:pt x="0" y="279273"/>
                    <a:pt x="9430" y="288608"/>
                    <a:pt x="20860" y="288608"/>
                  </a:cubicBezTo>
                  <a:cubicBezTo>
                    <a:pt x="366141" y="288608"/>
                    <a:pt x="366141" y="288608"/>
                    <a:pt x="366141" y="288608"/>
                  </a:cubicBezTo>
                  <a:cubicBezTo>
                    <a:pt x="377666" y="288608"/>
                    <a:pt x="386906" y="279273"/>
                    <a:pt x="386906" y="267843"/>
                  </a:cubicBezTo>
                  <a:cubicBezTo>
                    <a:pt x="386906" y="20765"/>
                    <a:pt x="386906" y="20765"/>
                    <a:pt x="386906" y="20765"/>
                  </a:cubicBezTo>
                  <a:cubicBezTo>
                    <a:pt x="387001" y="9239"/>
                    <a:pt x="377666" y="0"/>
                    <a:pt x="366236" y="0"/>
                  </a:cubicBezTo>
                  <a:close/>
                  <a:moveTo>
                    <a:pt x="354806" y="256508"/>
                  </a:moveTo>
                  <a:cubicBezTo>
                    <a:pt x="32290" y="256508"/>
                    <a:pt x="32290" y="256508"/>
                    <a:pt x="32290" y="256508"/>
                  </a:cubicBezTo>
                  <a:cubicBezTo>
                    <a:pt x="32290" y="32099"/>
                    <a:pt x="32290" y="32099"/>
                    <a:pt x="32290" y="32099"/>
                  </a:cubicBezTo>
                  <a:cubicBezTo>
                    <a:pt x="354806" y="32099"/>
                    <a:pt x="354806" y="32099"/>
                    <a:pt x="354806" y="32099"/>
                  </a:cubicBezTo>
                  <a:lnTo>
                    <a:pt x="354806" y="256508"/>
                  </a:ln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6A6E505-B6C2-4298-8E02-9A174EE941F3}"/>
                </a:ext>
              </a:extLst>
            </p:cNvPr>
            <p:cNvSpPr/>
            <p:nvPr/>
          </p:nvSpPr>
          <p:spPr>
            <a:xfrm>
              <a:off x="8653610" y="4359191"/>
              <a:ext cx="225647" cy="135445"/>
            </a:xfrm>
            <a:custGeom>
              <a:avLst/>
              <a:gdLst>
                <a:gd name="connsiteX0" fmla="*/ 27432 w 225647"/>
                <a:gd name="connsiteY0" fmla="*/ 75438 h 135445"/>
                <a:gd name="connsiteX1" fmla="*/ 38576 w 225647"/>
                <a:gd name="connsiteY1" fmla="*/ 73057 h 135445"/>
                <a:gd name="connsiteX2" fmla="*/ 87249 w 225647"/>
                <a:gd name="connsiteY2" fmla="*/ 106585 h 135445"/>
                <a:gd name="connsiteX3" fmla="*/ 87154 w 225647"/>
                <a:gd name="connsiteY3" fmla="*/ 108014 h 135445"/>
                <a:gd name="connsiteX4" fmla="*/ 114586 w 225647"/>
                <a:gd name="connsiteY4" fmla="*/ 135446 h 135445"/>
                <a:gd name="connsiteX5" fmla="*/ 142018 w 225647"/>
                <a:gd name="connsiteY5" fmla="*/ 108014 h 135445"/>
                <a:gd name="connsiteX6" fmla="*/ 141351 w 225647"/>
                <a:gd name="connsiteY6" fmla="*/ 102108 h 135445"/>
                <a:gd name="connsiteX7" fmla="*/ 191357 w 225647"/>
                <a:gd name="connsiteY7" fmla="*/ 53912 h 135445"/>
                <a:gd name="connsiteX8" fmla="*/ 198215 w 225647"/>
                <a:gd name="connsiteY8" fmla="*/ 54864 h 135445"/>
                <a:gd name="connsiteX9" fmla="*/ 225647 w 225647"/>
                <a:gd name="connsiteY9" fmla="*/ 27432 h 135445"/>
                <a:gd name="connsiteX10" fmla="*/ 198215 w 225647"/>
                <a:gd name="connsiteY10" fmla="*/ 0 h 135445"/>
                <a:gd name="connsiteX11" fmla="*/ 170783 w 225647"/>
                <a:gd name="connsiteY11" fmla="*/ 27432 h 135445"/>
                <a:gd name="connsiteX12" fmla="*/ 171450 w 225647"/>
                <a:gd name="connsiteY12" fmla="*/ 33338 h 135445"/>
                <a:gd name="connsiteX13" fmla="*/ 121444 w 225647"/>
                <a:gd name="connsiteY13" fmla="*/ 81534 h 135445"/>
                <a:gd name="connsiteX14" fmla="*/ 114586 w 225647"/>
                <a:gd name="connsiteY14" fmla="*/ 80581 h 135445"/>
                <a:gd name="connsiteX15" fmla="*/ 103442 w 225647"/>
                <a:gd name="connsiteY15" fmla="*/ 82963 h 135445"/>
                <a:gd name="connsiteX16" fmla="*/ 54769 w 225647"/>
                <a:gd name="connsiteY16" fmla="*/ 49435 h 135445"/>
                <a:gd name="connsiteX17" fmla="*/ 54864 w 225647"/>
                <a:gd name="connsiteY17" fmla="*/ 48006 h 135445"/>
                <a:gd name="connsiteX18" fmla="*/ 27432 w 225647"/>
                <a:gd name="connsiteY18" fmla="*/ 20574 h 135445"/>
                <a:gd name="connsiteX19" fmla="*/ 0 w 225647"/>
                <a:gd name="connsiteY19" fmla="*/ 48006 h 135445"/>
                <a:gd name="connsiteX20" fmla="*/ 27432 w 225647"/>
                <a:gd name="connsiteY20" fmla="*/ 75438 h 13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647" h="135445">
                  <a:moveTo>
                    <a:pt x="27432" y="75438"/>
                  </a:moveTo>
                  <a:cubicBezTo>
                    <a:pt x="31433" y="75438"/>
                    <a:pt x="35147" y="74581"/>
                    <a:pt x="38576" y="73057"/>
                  </a:cubicBezTo>
                  <a:lnTo>
                    <a:pt x="87249" y="106585"/>
                  </a:lnTo>
                  <a:cubicBezTo>
                    <a:pt x="87249" y="107061"/>
                    <a:pt x="87154" y="107537"/>
                    <a:pt x="87154" y="108014"/>
                  </a:cubicBezTo>
                  <a:cubicBezTo>
                    <a:pt x="87154" y="123158"/>
                    <a:pt x="99441" y="135446"/>
                    <a:pt x="114586" y="135446"/>
                  </a:cubicBezTo>
                  <a:cubicBezTo>
                    <a:pt x="129731" y="135446"/>
                    <a:pt x="142018" y="123158"/>
                    <a:pt x="142018" y="108014"/>
                  </a:cubicBezTo>
                  <a:cubicBezTo>
                    <a:pt x="142018" y="106013"/>
                    <a:pt x="141732" y="104013"/>
                    <a:pt x="141351" y="102108"/>
                  </a:cubicBezTo>
                  <a:lnTo>
                    <a:pt x="191357" y="53912"/>
                  </a:lnTo>
                  <a:cubicBezTo>
                    <a:pt x="193548" y="54483"/>
                    <a:pt x="195834" y="54864"/>
                    <a:pt x="198215" y="54864"/>
                  </a:cubicBezTo>
                  <a:cubicBezTo>
                    <a:pt x="213360" y="54864"/>
                    <a:pt x="225647" y="42577"/>
                    <a:pt x="225647" y="27432"/>
                  </a:cubicBezTo>
                  <a:cubicBezTo>
                    <a:pt x="225647" y="12287"/>
                    <a:pt x="213360" y="0"/>
                    <a:pt x="198215" y="0"/>
                  </a:cubicBezTo>
                  <a:cubicBezTo>
                    <a:pt x="183071" y="0"/>
                    <a:pt x="170783" y="12287"/>
                    <a:pt x="170783" y="27432"/>
                  </a:cubicBezTo>
                  <a:cubicBezTo>
                    <a:pt x="170783" y="29432"/>
                    <a:pt x="171069" y="31432"/>
                    <a:pt x="171450" y="33338"/>
                  </a:cubicBezTo>
                  <a:lnTo>
                    <a:pt x="121444" y="81534"/>
                  </a:lnTo>
                  <a:cubicBezTo>
                    <a:pt x="119253" y="80963"/>
                    <a:pt x="116967" y="80581"/>
                    <a:pt x="114586" y="80581"/>
                  </a:cubicBezTo>
                  <a:cubicBezTo>
                    <a:pt x="110585" y="80581"/>
                    <a:pt x="106871" y="81439"/>
                    <a:pt x="103442" y="82963"/>
                  </a:cubicBezTo>
                  <a:lnTo>
                    <a:pt x="54769" y="49435"/>
                  </a:lnTo>
                  <a:cubicBezTo>
                    <a:pt x="54769" y="48958"/>
                    <a:pt x="54864" y="48482"/>
                    <a:pt x="54864" y="48006"/>
                  </a:cubicBezTo>
                  <a:cubicBezTo>
                    <a:pt x="54864" y="32861"/>
                    <a:pt x="42577" y="20574"/>
                    <a:pt x="27432" y="20574"/>
                  </a:cubicBezTo>
                  <a:cubicBezTo>
                    <a:pt x="12287" y="20574"/>
                    <a:pt x="0" y="32861"/>
                    <a:pt x="0" y="48006"/>
                  </a:cubicBezTo>
                  <a:cubicBezTo>
                    <a:pt x="95" y="63151"/>
                    <a:pt x="12287" y="75438"/>
                    <a:pt x="27432" y="75438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03FDFE5-A49D-4495-8947-64FD6F83B37F}"/>
              </a:ext>
            </a:extLst>
          </p:cNvPr>
          <p:cNvGrpSpPr>
            <a:grpSpLocks noChangeAspect="1"/>
          </p:cNvGrpSpPr>
          <p:nvPr/>
        </p:nvGrpSpPr>
        <p:grpSpPr>
          <a:xfrm>
            <a:off x="7684730" y="3424936"/>
            <a:ext cx="562782" cy="444455"/>
            <a:chOff x="1865313" y="441325"/>
            <a:chExt cx="619125" cy="488951"/>
          </a:xfrm>
          <a:solidFill>
            <a:schemeClr val="accent2"/>
          </a:solidFill>
        </p:grpSpPr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0A4CCBE7-AF4D-4DEA-BB33-25C2C3C587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1388" y="441325"/>
              <a:ext cx="273050" cy="234950"/>
            </a:xfrm>
            <a:custGeom>
              <a:avLst/>
              <a:gdLst>
                <a:gd name="T0" fmla="*/ 1256 w 2321"/>
                <a:gd name="T1" fmla="*/ 279 h 2022"/>
                <a:gd name="T2" fmla="*/ 1256 w 2321"/>
                <a:gd name="T3" fmla="*/ 484 h 2022"/>
                <a:gd name="T4" fmla="*/ 1256 w 2321"/>
                <a:gd name="T5" fmla="*/ 648 h 2022"/>
                <a:gd name="T6" fmla="*/ 1400 w 2321"/>
                <a:gd name="T7" fmla="*/ 728 h 2022"/>
                <a:gd name="T8" fmla="*/ 1549 w 2321"/>
                <a:gd name="T9" fmla="*/ 857 h 2022"/>
                <a:gd name="T10" fmla="*/ 1647 w 2321"/>
                <a:gd name="T11" fmla="*/ 1162 h 2022"/>
                <a:gd name="T12" fmla="*/ 1645 w 2321"/>
                <a:gd name="T13" fmla="*/ 1324 h 2022"/>
                <a:gd name="T14" fmla="*/ 1785 w 2321"/>
                <a:gd name="T15" fmla="*/ 1406 h 2022"/>
                <a:gd name="T16" fmla="*/ 1967 w 2321"/>
                <a:gd name="T17" fmla="*/ 1512 h 2022"/>
                <a:gd name="T18" fmla="*/ 1871 w 2321"/>
                <a:gd name="T19" fmla="*/ 1680 h 2022"/>
                <a:gd name="T20" fmla="*/ 1694 w 2321"/>
                <a:gd name="T21" fmla="*/ 1578 h 2022"/>
                <a:gd name="T22" fmla="*/ 1553 w 2321"/>
                <a:gd name="T23" fmla="*/ 1496 h 2022"/>
                <a:gd name="T24" fmla="*/ 1413 w 2321"/>
                <a:gd name="T25" fmla="*/ 1579 h 2022"/>
                <a:gd name="T26" fmla="*/ 1163 w 2321"/>
                <a:gd name="T27" fmla="*/ 1650 h 2022"/>
                <a:gd name="T28" fmla="*/ 1097 w 2321"/>
                <a:gd name="T29" fmla="*/ 1644 h 2022"/>
                <a:gd name="T30" fmla="*/ 913 w 2321"/>
                <a:gd name="T31" fmla="*/ 1580 h 2022"/>
                <a:gd name="T32" fmla="*/ 772 w 2321"/>
                <a:gd name="T33" fmla="*/ 1495 h 2022"/>
                <a:gd name="T34" fmla="*/ 630 w 2321"/>
                <a:gd name="T35" fmla="*/ 1578 h 2022"/>
                <a:gd name="T36" fmla="*/ 452 w 2321"/>
                <a:gd name="T37" fmla="*/ 1681 h 2022"/>
                <a:gd name="T38" fmla="*/ 355 w 2321"/>
                <a:gd name="T39" fmla="*/ 1512 h 2022"/>
                <a:gd name="T40" fmla="*/ 537 w 2321"/>
                <a:gd name="T41" fmla="*/ 1406 h 2022"/>
                <a:gd name="T42" fmla="*/ 675 w 2321"/>
                <a:gd name="T43" fmla="*/ 1326 h 2022"/>
                <a:gd name="T44" fmla="*/ 675 w 2321"/>
                <a:gd name="T45" fmla="*/ 1166 h 2022"/>
                <a:gd name="T46" fmla="*/ 677 w 2321"/>
                <a:gd name="T47" fmla="*/ 1094 h 2022"/>
                <a:gd name="T48" fmla="*/ 926 w 2321"/>
                <a:gd name="T49" fmla="*/ 728 h 2022"/>
                <a:gd name="T50" fmla="*/ 1066 w 2321"/>
                <a:gd name="T51" fmla="*/ 647 h 2022"/>
                <a:gd name="T52" fmla="*/ 1066 w 2321"/>
                <a:gd name="T53" fmla="*/ 486 h 2022"/>
                <a:gd name="T54" fmla="*/ 1066 w 2321"/>
                <a:gd name="T55" fmla="*/ 279 h 2022"/>
                <a:gd name="T56" fmla="*/ 1256 w 2321"/>
                <a:gd name="T57" fmla="*/ 279 h 2022"/>
                <a:gd name="T58" fmla="*/ 1425 w 2321"/>
                <a:gd name="T59" fmla="*/ 0 h 2022"/>
                <a:gd name="T60" fmla="*/ 897 w 2321"/>
                <a:gd name="T61" fmla="*/ 0 h 2022"/>
                <a:gd name="T62" fmla="*/ 787 w 2321"/>
                <a:gd name="T63" fmla="*/ 111 h 2022"/>
                <a:gd name="T64" fmla="*/ 787 w 2321"/>
                <a:gd name="T65" fmla="*/ 486 h 2022"/>
                <a:gd name="T66" fmla="*/ 400 w 2321"/>
                <a:gd name="T67" fmla="*/ 1057 h 2022"/>
                <a:gd name="T68" fmla="*/ 396 w 2321"/>
                <a:gd name="T69" fmla="*/ 1166 h 2022"/>
                <a:gd name="T70" fmla="*/ 71 w 2321"/>
                <a:gd name="T71" fmla="*/ 1355 h 2022"/>
                <a:gd name="T72" fmla="*/ 31 w 2321"/>
                <a:gd name="T73" fmla="*/ 1508 h 2022"/>
                <a:gd name="T74" fmla="*/ 295 w 2321"/>
                <a:gd name="T75" fmla="*/ 1967 h 2022"/>
                <a:gd name="T76" fmla="*/ 391 w 2321"/>
                <a:gd name="T77" fmla="*/ 2022 h 2022"/>
                <a:gd name="T78" fmla="*/ 447 w 2321"/>
                <a:gd name="T79" fmla="*/ 2007 h 2022"/>
                <a:gd name="T80" fmla="*/ 770 w 2321"/>
                <a:gd name="T81" fmla="*/ 1819 h 2022"/>
                <a:gd name="T82" fmla="*/ 1062 w 2321"/>
                <a:gd name="T83" fmla="*/ 1920 h 2022"/>
                <a:gd name="T84" fmla="*/ 1163 w 2321"/>
                <a:gd name="T85" fmla="*/ 1929 h 2022"/>
                <a:gd name="T86" fmla="*/ 1554 w 2321"/>
                <a:gd name="T87" fmla="*/ 1819 h 2022"/>
                <a:gd name="T88" fmla="*/ 1877 w 2321"/>
                <a:gd name="T89" fmla="*/ 2007 h 2022"/>
                <a:gd name="T90" fmla="*/ 1931 w 2321"/>
                <a:gd name="T91" fmla="*/ 2021 h 2022"/>
                <a:gd name="T92" fmla="*/ 2029 w 2321"/>
                <a:gd name="T93" fmla="*/ 1965 h 2022"/>
                <a:gd name="T94" fmla="*/ 2290 w 2321"/>
                <a:gd name="T95" fmla="*/ 1508 h 2022"/>
                <a:gd name="T96" fmla="*/ 2251 w 2321"/>
                <a:gd name="T97" fmla="*/ 1355 h 2022"/>
                <a:gd name="T98" fmla="*/ 1926 w 2321"/>
                <a:gd name="T99" fmla="*/ 1166 h 2022"/>
                <a:gd name="T100" fmla="*/ 1770 w 2321"/>
                <a:gd name="T101" fmla="*/ 687 h 2022"/>
                <a:gd name="T102" fmla="*/ 1534 w 2321"/>
                <a:gd name="T103" fmla="*/ 484 h 2022"/>
                <a:gd name="T104" fmla="*/ 1534 w 2321"/>
                <a:gd name="T105" fmla="*/ 111 h 2022"/>
                <a:gd name="T106" fmla="*/ 1425 w 2321"/>
                <a:gd name="T107" fmla="*/ 0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21" h="2022">
                  <a:moveTo>
                    <a:pt x="1256" y="279"/>
                  </a:moveTo>
                  <a:cubicBezTo>
                    <a:pt x="1256" y="484"/>
                    <a:pt x="1256" y="484"/>
                    <a:pt x="1256" y="484"/>
                  </a:cubicBezTo>
                  <a:cubicBezTo>
                    <a:pt x="1256" y="648"/>
                    <a:pt x="1256" y="648"/>
                    <a:pt x="1256" y="648"/>
                  </a:cubicBezTo>
                  <a:cubicBezTo>
                    <a:pt x="1400" y="728"/>
                    <a:pt x="1400" y="728"/>
                    <a:pt x="1400" y="728"/>
                  </a:cubicBezTo>
                  <a:cubicBezTo>
                    <a:pt x="1458" y="760"/>
                    <a:pt x="1507" y="802"/>
                    <a:pt x="1549" y="857"/>
                  </a:cubicBezTo>
                  <a:cubicBezTo>
                    <a:pt x="1615" y="942"/>
                    <a:pt x="1648" y="1047"/>
                    <a:pt x="1647" y="1162"/>
                  </a:cubicBezTo>
                  <a:cubicBezTo>
                    <a:pt x="1645" y="1324"/>
                    <a:pt x="1645" y="1324"/>
                    <a:pt x="1645" y="1324"/>
                  </a:cubicBezTo>
                  <a:cubicBezTo>
                    <a:pt x="1785" y="1406"/>
                    <a:pt x="1785" y="1406"/>
                    <a:pt x="1785" y="1406"/>
                  </a:cubicBezTo>
                  <a:cubicBezTo>
                    <a:pt x="1967" y="1512"/>
                    <a:pt x="1967" y="1512"/>
                    <a:pt x="1967" y="1512"/>
                  </a:cubicBezTo>
                  <a:cubicBezTo>
                    <a:pt x="1871" y="1680"/>
                    <a:pt x="1871" y="1680"/>
                    <a:pt x="1871" y="1680"/>
                  </a:cubicBezTo>
                  <a:cubicBezTo>
                    <a:pt x="1694" y="1578"/>
                    <a:pt x="1694" y="1578"/>
                    <a:pt x="1694" y="1578"/>
                  </a:cubicBezTo>
                  <a:cubicBezTo>
                    <a:pt x="1553" y="1496"/>
                    <a:pt x="1553" y="1496"/>
                    <a:pt x="1553" y="1496"/>
                  </a:cubicBezTo>
                  <a:cubicBezTo>
                    <a:pt x="1413" y="1579"/>
                    <a:pt x="1413" y="1579"/>
                    <a:pt x="1413" y="1579"/>
                  </a:cubicBezTo>
                  <a:cubicBezTo>
                    <a:pt x="1333" y="1626"/>
                    <a:pt x="1246" y="1650"/>
                    <a:pt x="1163" y="1650"/>
                  </a:cubicBezTo>
                  <a:cubicBezTo>
                    <a:pt x="1146" y="1650"/>
                    <a:pt x="1124" y="1648"/>
                    <a:pt x="1097" y="1644"/>
                  </a:cubicBezTo>
                  <a:cubicBezTo>
                    <a:pt x="1032" y="1636"/>
                    <a:pt x="970" y="1614"/>
                    <a:pt x="913" y="1580"/>
                  </a:cubicBezTo>
                  <a:cubicBezTo>
                    <a:pt x="772" y="1495"/>
                    <a:pt x="772" y="1495"/>
                    <a:pt x="772" y="1495"/>
                  </a:cubicBezTo>
                  <a:cubicBezTo>
                    <a:pt x="630" y="1578"/>
                    <a:pt x="630" y="1578"/>
                    <a:pt x="630" y="1578"/>
                  </a:cubicBezTo>
                  <a:cubicBezTo>
                    <a:pt x="452" y="1681"/>
                    <a:pt x="452" y="1681"/>
                    <a:pt x="452" y="1681"/>
                  </a:cubicBezTo>
                  <a:cubicBezTo>
                    <a:pt x="355" y="1512"/>
                    <a:pt x="355" y="1512"/>
                    <a:pt x="355" y="1512"/>
                  </a:cubicBezTo>
                  <a:cubicBezTo>
                    <a:pt x="537" y="1406"/>
                    <a:pt x="537" y="1406"/>
                    <a:pt x="537" y="1406"/>
                  </a:cubicBezTo>
                  <a:cubicBezTo>
                    <a:pt x="675" y="1326"/>
                    <a:pt x="675" y="1326"/>
                    <a:pt x="675" y="1326"/>
                  </a:cubicBezTo>
                  <a:cubicBezTo>
                    <a:pt x="675" y="1166"/>
                    <a:pt x="675" y="1166"/>
                    <a:pt x="675" y="1166"/>
                  </a:cubicBezTo>
                  <a:cubicBezTo>
                    <a:pt x="675" y="1138"/>
                    <a:pt x="675" y="1110"/>
                    <a:pt x="677" y="1094"/>
                  </a:cubicBezTo>
                  <a:cubicBezTo>
                    <a:pt x="697" y="940"/>
                    <a:pt x="788" y="807"/>
                    <a:pt x="926" y="728"/>
                  </a:cubicBezTo>
                  <a:cubicBezTo>
                    <a:pt x="1066" y="647"/>
                    <a:pt x="1066" y="647"/>
                    <a:pt x="1066" y="647"/>
                  </a:cubicBezTo>
                  <a:cubicBezTo>
                    <a:pt x="1066" y="486"/>
                    <a:pt x="1066" y="486"/>
                    <a:pt x="1066" y="486"/>
                  </a:cubicBezTo>
                  <a:cubicBezTo>
                    <a:pt x="1066" y="279"/>
                    <a:pt x="1066" y="279"/>
                    <a:pt x="1066" y="279"/>
                  </a:cubicBezTo>
                  <a:cubicBezTo>
                    <a:pt x="1256" y="279"/>
                    <a:pt x="1256" y="279"/>
                    <a:pt x="1256" y="279"/>
                  </a:cubicBezTo>
                  <a:moveTo>
                    <a:pt x="1425" y="0"/>
                  </a:moveTo>
                  <a:cubicBezTo>
                    <a:pt x="897" y="0"/>
                    <a:pt x="897" y="0"/>
                    <a:pt x="897" y="0"/>
                  </a:cubicBezTo>
                  <a:cubicBezTo>
                    <a:pt x="836" y="0"/>
                    <a:pt x="787" y="49"/>
                    <a:pt x="787" y="111"/>
                  </a:cubicBezTo>
                  <a:cubicBezTo>
                    <a:pt x="787" y="486"/>
                    <a:pt x="787" y="486"/>
                    <a:pt x="787" y="486"/>
                  </a:cubicBezTo>
                  <a:cubicBezTo>
                    <a:pt x="583" y="603"/>
                    <a:pt x="433" y="808"/>
                    <a:pt x="400" y="1057"/>
                  </a:cubicBezTo>
                  <a:cubicBezTo>
                    <a:pt x="396" y="1093"/>
                    <a:pt x="396" y="1130"/>
                    <a:pt x="396" y="1166"/>
                  </a:cubicBezTo>
                  <a:cubicBezTo>
                    <a:pt x="71" y="1355"/>
                    <a:pt x="71" y="1355"/>
                    <a:pt x="71" y="1355"/>
                  </a:cubicBezTo>
                  <a:cubicBezTo>
                    <a:pt x="18" y="1386"/>
                    <a:pt x="0" y="1455"/>
                    <a:pt x="31" y="1508"/>
                  </a:cubicBezTo>
                  <a:cubicBezTo>
                    <a:pt x="295" y="1967"/>
                    <a:pt x="295" y="1967"/>
                    <a:pt x="295" y="1967"/>
                  </a:cubicBezTo>
                  <a:cubicBezTo>
                    <a:pt x="315" y="2002"/>
                    <a:pt x="353" y="2022"/>
                    <a:pt x="391" y="2022"/>
                  </a:cubicBezTo>
                  <a:cubicBezTo>
                    <a:pt x="410" y="2022"/>
                    <a:pt x="429" y="2017"/>
                    <a:pt x="447" y="2007"/>
                  </a:cubicBezTo>
                  <a:cubicBezTo>
                    <a:pt x="770" y="1819"/>
                    <a:pt x="770" y="1819"/>
                    <a:pt x="770" y="1819"/>
                  </a:cubicBezTo>
                  <a:cubicBezTo>
                    <a:pt x="858" y="1872"/>
                    <a:pt x="956" y="1907"/>
                    <a:pt x="1062" y="1920"/>
                  </a:cubicBezTo>
                  <a:cubicBezTo>
                    <a:pt x="1095" y="1925"/>
                    <a:pt x="1128" y="1929"/>
                    <a:pt x="1163" y="1929"/>
                  </a:cubicBezTo>
                  <a:cubicBezTo>
                    <a:pt x="1304" y="1929"/>
                    <a:pt x="1438" y="1887"/>
                    <a:pt x="1554" y="1819"/>
                  </a:cubicBezTo>
                  <a:cubicBezTo>
                    <a:pt x="1877" y="2007"/>
                    <a:pt x="1877" y="2007"/>
                    <a:pt x="1877" y="2007"/>
                  </a:cubicBezTo>
                  <a:cubicBezTo>
                    <a:pt x="1894" y="2017"/>
                    <a:pt x="1913" y="2021"/>
                    <a:pt x="1931" y="2021"/>
                  </a:cubicBezTo>
                  <a:cubicBezTo>
                    <a:pt x="1970" y="2021"/>
                    <a:pt x="2008" y="2001"/>
                    <a:pt x="2029" y="1965"/>
                  </a:cubicBezTo>
                  <a:cubicBezTo>
                    <a:pt x="2290" y="1508"/>
                    <a:pt x="2290" y="1508"/>
                    <a:pt x="2290" y="1508"/>
                  </a:cubicBezTo>
                  <a:cubicBezTo>
                    <a:pt x="2321" y="1455"/>
                    <a:pt x="2304" y="1386"/>
                    <a:pt x="2251" y="1355"/>
                  </a:cubicBezTo>
                  <a:cubicBezTo>
                    <a:pt x="1926" y="1166"/>
                    <a:pt x="1926" y="1166"/>
                    <a:pt x="1926" y="1166"/>
                  </a:cubicBezTo>
                  <a:cubicBezTo>
                    <a:pt x="1928" y="993"/>
                    <a:pt x="1877" y="826"/>
                    <a:pt x="1770" y="687"/>
                  </a:cubicBezTo>
                  <a:cubicBezTo>
                    <a:pt x="1706" y="603"/>
                    <a:pt x="1627" y="534"/>
                    <a:pt x="1534" y="48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49"/>
                    <a:pt x="1486" y="0"/>
                    <a:pt x="1425" y="0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997FAF46-C215-4EC1-82B3-8DE148027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5313" y="541338"/>
              <a:ext cx="420687" cy="388938"/>
            </a:xfrm>
            <a:custGeom>
              <a:avLst/>
              <a:gdLst>
                <a:gd name="T0" fmla="*/ 1244 w 3587"/>
                <a:gd name="T1" fmla="*/ 546 h 3341"/>
                <a:gd name="T2" fmla="*/ 1549 w 3587"/>
                <a:gd name="T3" fmla="*/ 675 h 3341"/>
                <a:gd name="T4" fmla="*/ 2036 w 3587"/>
                <a:gd name="T5" fmla="*/ 680 h 3341"/>
                <a:gd name="T6" fmla="*/ 2341 w 3587"/>
                <a:gd name="T7" fmla="*/ 551 h 3341"/>
                <a:gd name="T8" fmla="*/ 2632 w 3587"/>
                <a:gd name="T9" fmla="*/ 432 h 3341"/>
                <a:gd name="T10" fmla="*/ 2405 w 3587"/>
                <a:gd name="T11" fmla="*/ 816 h 3341"/>
                <a:gd name="T12" fmla="*/ 2795 w 3587"/>
                <a:gd name="T13" fmla="*/ 1380 h 3341"/>
                <a:gd name="T14" fmla="*/ 3063 w 3587"/>
                <a:gd name="T15" fmla="*/ 1580 h 3341"/>
                <a:gd name="T16" fmla="*/ 3309 w 3587"/>
                <a:gd name="T17" fmla="*/ 1761 h 3341"/>
                <a:gd name="T18" fmla="*/ 2859 w 3587"/>
                <a:gd name="T19" fmla="*/ 1761 h 3341"/>
                <a:gd name="T20" fmla="*/ 2627 w 3587"/>
                <a:gd name="T21" fmla="*/ 2293 h 3341"/>
                <a:gd name="T22" fmla="*/ 2403 w 3587"/>
                <a:gd name="T23" fmla="*/ 2522 h 3341"/>
                <a:gd name="T24" fmla="*/ 2632 w 3587"/>
                <a:gd name="T25" fmla="*/ 2908 h 3341"/>
                <a:gd name="T26" fmla="*/ 2347 w 3587"/>
                <a:gd name="T27" fmla="*/ 2795 h 3341"/>
                <a:gd name="T28" fmla="*/ 2042 w 3587"/>
                <a:gd name="T29" fmla="*/ 2665 h 3341"/>
                <a:gd name="T30" fmla="*/ 1546 w 3587"/>
                <a:gd name="T31" fmla="*/ 2662 h 3341"/>
                <a:gd name="T32" fmla="*/ 1246 w 3587"/>
                <a:gd name="T33" fmla="*/ 2792 h 3341"/>
                <a:gd name="T34" fmla="*/ 955 w 3587"/>
                <a:gd name="T35" fmla="*/ 2908 h 3341"/>
                <a:gd name="T36" fmla="*/ 1182 w 3587"/>
                <a:gd name="T37" fmla="*/ 2524 h 3341"/>
                <a:gd name="T38" fmla="*/ 790 w 3587"/>
                <a:gd name="T39" fmla="*/ 1959 h 3341"/>
                <a:gd name="T40" fmla="*/ 523 w 3587"/>
                <a:gd name="T41" fmla="*/ 1761 h 3341"/>
                <a:gd name="T42" fmla="*/ 279 w 3587"/>
                <a:gd name="T43" fmla="*/ 1580 h 3341"/>
                <a:gd name="T44" fmla="*/ 729 w 3587"/>
                <a:gd name="T45" fmla="*/ 1580 h 3341"/>
                <a:gd name="T46" fmla="*/ 962 w 3587"/>
                <a:gd name="T47" fmla="*/ 1052 h 3341"/>
                <a:gd name="T48" fmla="*/ 970 w 3587"/>
                <a:gd name="T49" fmla="*/ 1041 h 3341"/>
                <a:gd name="T50" fmla="*/ 1184 w 3587"/>
                <a:gd name="T51" fmla="*/ 821 h 3341"/>
                <a:gd name="T52" fmla="*/ 956 w 3587"/>
                <a:gd name="T53" fmla="*/ 432 h 3341"/>
                <a:gd name="T54" fmla="*/ 2407 w 3587"/>
                <a:gd name="T55" fmla="*/ 0 h 3341"/>
                <a:gd name="T56" fmla="*/ 2101 w 3587"/>
                <a:gd name="T57" fmla="*/ 409 h 3341"/>
                <a:gd name="T58" fmla="*/ 1484 w 3587"/>
                <a:gd name="T59" fmla="*/ 404 h 3341"/>
                <a:gd name="T60" fmla="*/ 1181 w 3587"/>
                <a:gd name="T61" fmla="*/ 1 h 3341"/>
                <a:gd name="T62" fmla="*/ 668 w 3587"/>
                <a:gd name="T63" fmla="*/ 274 h 3341"/>
                <a:gd name="T64" fmla="*/ 834 w 3587"/>
                <a:gd name="T65" fmla="*/ 775 h 3341"/>
                <a:gd name="T66" fmla="*/ 523 w 3587"/>
                <a:gd name="T67" fmla="*/ 1301 h 3341"/>
                <a:gd name="T68" fmla="*/ 0 w 3587"/>
                <a:gd name="T69" fmla="*/ 1411 h 3341"/>
                <a:gd name="T70" fmla="*/ 113 w 3587"/>
                <a:gd name="T71" fmla="*/ 2039 h 3341"/>
                <a:gd name="T72" fmla="*/ 834 w 3587"/>
                <a:gd name="T73" fmla="*/ 2566 h 3341"/>
                <a:gd name="T74" fmla="*/ 668 w 3587"/>
                <a:gd name="T75" fmla="*/ 3066 h 3341"/>
                <a:gd name="T76" fmla="*/ 1181 w 3587"/>
                <a:gd name="T77" fmla="*/ 3340 h 3341"/>
                <a:gd name="T78" fmla="*/ 1486 w 3587"/>
                <a:gd name="T79" fmla="*/ 2934 h 3341"/>
                <a:gd name="T80" fmla="*/ 2106 w 3587"/>
                <a:gd name="T81" fmla="*/ 2936 h 3341"/>
                <a:gd name="T82" fmla="*/ 2405 w 3587"/>
                <a:gd name="T83" fmla="*/ 3341 h 3341"/>
                <a:gd name="T84" fmla="*/ 2919 w 3587"/>
                <a:gd name="T85" fmla="*/ 3066 h 3341"/>
                <a:gd name="T86" fmla="*/ 2754 w 3587"/>
                <a:gd name="T87" fmla="*/ 2568 h 3341"/>
                <a:gd name="T88" fmla="*/ 3065 w 3587"/>
                <a:gd name="T89" fmla="*/ 2039 h 3341"/>
                <a:gd name="T90" fmla="*/ 3587 w 3587"/>
                <a:gd name="T91" fmla="*/ 1929 h 3341"/>
                <a:gd name="T92" fmla="*/ 3477 w 3587"/>
                <a:gd name="T93" fmla="*/ 1301 h 3341"/>
                <a:gd name="T94" fmla="*/ 2754 w 3587"/>
                <a:gd name="T95" fmla="*/ 775 h 3341"/>
                <a:gd name="T96" fmla="*/ 2919 w 3587"/>
                <a:gd name="T97" fmla="*/ 274 h 3341"/>
                <a:gd name="T98" fmla="*/ 2407 w 3587"/>
                <a:gd name="T99" fmla="*/ 0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87" h="3341">
                  <a:moveTo>
                    <a:pt x="1122" y="338"/>
                  </a:moveTo>
                  <a:cubicBezTo>
                    <a:pt x="1244" y="546"/>
                    <a:pt x="1244" y="546"/>
                    <a:pt x="1244" y="546"/>
                  </a:cubicBezTo>
                  <a:cubicBezTo>
                    <a:pt x="1348" y="724"/>
                    <a:pt x="1348" y="724"/>
                    <a:pt x="1348" y="724"/>
                  </a:cubicBezTo>
                  <a:cubicBezTo>
                    <a:pt x="1549" y="675"/>
                    <a:pt x="1549" y="675"/>
                    <a:pt x="1549" y="675"/>
                  </a:cubicBezTo>
                  <a:cubicBezTo>
                    <a:pt x="1630" y="656"/>
                    <a:pt x="1712" y="646"/>
                    <a:pt x="1795" y="646"/>
                  </a:cubicBezTo>
                  <a:cubicBezTo>
                    <a:pt x="1865" y="646"/>
                    <a:pt x="1941" y="657"/>
                    <a:pt x="2036" y="680"/>
                  </a:cubicBezTo>
                  <a:cubicBezTo>
                    <a:pt x="2236" y="728"/>
                    <a:pt x="2236" y="728"/>
                    <a:pt x="2236" y="728"/>
                  </a:cubicBezTo>
                  <a:cubicBezTo>
                    <a:pt x="2341" y="551"/>
                    <a:pt x="2341" y="551"/>
                    <a:pt x="2341" y="551"/>
                  </a:cubicBezTo>
                  <a:cubicBezTo>
                    <a:pt x="2467" y="339"/>
                    <a:pt x="2467" y="339"/>
                    <a:pt x="2467" y="339"/>
                  </a:cubicBezTo>
                  <a:cubicBezTo>
                    <a:pt x="2632" y="432"/>
                    <a:pt x="2632" y="432"/>
                    <a:pt x="2632" y="432"/>
                  </a:cubicBezTo>
                  <a:cubicBezTo>
                    <a:pt x="2514" y="633"/>
                    <a:pt x="2514" y="633"/>
                    <a:pt x="2514" y="633"/>
                  </a:cubicBezTo>
                  <a:cubicBezTo>
                    <a:pt x="2405" y="816"/>
                    <a:pt x="2405" y="816"/>
                    <a:pt x="2405" y="816"/>
                  </a:cubicBezTo>
                  <a:cubicBezTo>
                    <a:pt x="2554" y="969"/>
                    <a:pt x="2554" y="969"/>
                    <a:pt x="2554" y="969"/>
                  </a:cubicBezTo>
                  <a:cubicBezTo>
                    <a:pt x="2666" y="1084"/>
                    <a:pt x="2750" y="1226"/>
                    <a:pt x="2795" y="1380"/>
                  </a:cubicBezTo>
                  <a:cubicBezTo>
                    <a:pt x="2855" y="1580"/>
                    <a:pt x="2855" y="1580"/>
                    <a:pt x="2855" y="1580"/>
                  </a:cubicBezTo>
                  <a:cubicBezTo>
                    <a:pt x="3063" y="1580"/>
                    <a:pt x="3063" y="1580"/>
                    <a:pt x="3063" y="1580"/>
                  </a:cubicBezTo>
                  <a:cubicBezTo>
                    <a:pt x="3309" y="1580"/>
                    <a:pt x="3309" y="1580"/>
                    <a:pt x="3309" y="1580"/>
                  </a:cubicBezTo>
                  <a:cubicBezTo>
                    <a:pt x="3309" y="1761"/>
                    <a:pt x="3309" y="1761"/>
                    <a:pt x="3309" y="1761"/>
                  </a:cubicBezTo>
                  <a:cubicBezTo>
                    <a:pt x="3065" y="1761"/>
                    <a:pt x="3065" y="1761"/>
                    <a:pt x="3065" y="1761"/>
                  </a:cubicBezTo>
                  <a:cubicBezTo>
                    <a:pt x="2859" y="1761"/>
                    <a:pt x="2859" y="1761"/>
                    <a:pt x="2859" y="1761"/>
                  </a:cubicBezTo>
                  <a:cubicBezTo>
                    <a:pt x="2799" y="1957"/>
                    <a:pt x="2799" y="1957"/>
                    <a:pt x="2799" y="1957"/>
                  </a:cubicBezTo>
                  <a:cubicBezTo>
                    <a:pt x="2759" y="2083"/>
                    <a:pt x="2703" y="2193"/>
                    <a:pt x="2627" y="2293"/>
                  </a:cubicBezTo>
                  <a:cubicBezTo>
                    <a:pt x="2606" y="2320"/>
                    <a:pt x="2583" y="2345"/>
                    <a:pt x="2559" y="2369"/>
                  </a:cubicBezTo>
                  <a:cubicBezTo>
                    <a:pt x="2403" y="2522"/>
                    <a:pt x="2403" y="2522"/>
                    <a:pt x="2403" y="2522"/>
                  </a:cubicBezTo>
                  <a:cubicBezTo>
                    <a:pt x="2514" y="2710"/>
                    <a:pt x="2514" y="2710"/>
                    <a:pt x="2514" y="2710"/>
                  </a:cubicBezTo>
                  <a:cubicBezTo>
                    <a:pt x="2632" y="2908"/>
                    <a:pt x="2632" y="2908"/>
                    <a:pt x="2632" y="2908"/>
                  </a:cubicBezTo>
                  <a:cubicBezTo>
                    <a:pt x="2467" y="3002"/>
                    <a:pt x="2467" y="3002"/>
                    <a:pt x="2467" y="3002"/>
                  </a:cubicBezTo>
                  <a:cubicBezTo>
                    <a:pt x="2347" y="2795"/>
                    <a:pt x="2347" y="2795"/>
                    <a:pt x="2347" y="2795"/>
                  </a:cubicBezTo>
                  <a:cubicBezTo>
                    <a:pt x="2243" y="2618"/>
                    <a:pt x="2243" y="2618"/>
                    <a:pt x="2243" y="2618"/>
                  </a:cubicBezTo>
                  <a:cubicBezTo>
                    <a:pt x="2042" y="2665"/>
                    <a:pt x="2042" y="2665"/>
                    <a:pt x="2042" y="2665"/>
                  </a:cubicBezTo>
                  <a:cubicBezTo>
                    <a:pt x="1958" y="2684"/>
                    <a:pt x="1876" y="2694"/>
                    <a:pt x="1793" y="2694"/>
                  </a:cubicBezTo>
                  <a:cubicBezTo>
                    <a:pt x="1707" y="2694"/>
                    <a:pt x="1620" y="2678"/>
                    <a:pt x="1546" y="2662"/>
                  </a:cubicBezTo>
                  <a:cubicBezTo>
                    <a:pt x="1349" y="2619"/>
                    <a:pt x="1349" y="2619"/>
                    <a:pt x="1349" y="2619"/>
                  </a:cubicBezTo>
                  <a:cubicBezTo>
                    <a:pt x="1246" y="2792"/>
                    <a:pt x="1246" y="2792"/>
                    <a:pt x="1246" y="2792"/>
                  </a:cubicBezTo>
                  <a:cubicBezTo>
                    <a:pt x="1122" y="3003"/>
                    <a:pt x="1122" y="3003"/>
                    <a:pt x="1122" y="3003"/>
                  </a:cubicBezTo>
                  <a:cubicBezTo>
                    <a:pt x="955" y="2908"/>
                    <a:pt x="955" y="2908"/>
                    <a:pt x="955" y="2908"/>
                  </a:cubicBezTo>
                  <a:cubicBezTo>
                    <a:pt x="1074" y="2708"/>
                    <a:pt x="1074" y="2708"/>
                    <a:pt x="1074" y="2708"/>
                  </a:cubicBezTo>
                  <a:cubicBezTo>
                    <a:pt x="1182" y="2524"/>
                    <a:pt x="1182" y="2524"/>
                    <a:pt x="1182" y="2524"/>
                  </a:cubicBezTo>
                  <a:cubicBezTo>
                    <a:pt x="1034" y="2371"/>
                    <a:pt x="1034" y="2371"/>
                    <a:pt x="1034" y="2371"/>
                  </a:cubicBezTo>
                  <a:cubicBezTo>
                    <a:pt x="919" y="2254"/>
                    <a:pt x="837" y="2115"/>
                    <a:pt x="790" y="1959"/>
                  </a:cubicBezTo>
                  <a:cubicBezTo>
                    <a:pt x="730" y="1761"/>
                    <a:pt x="730" y="1761"/>
                    <a:pt x="730" y="1761"/>
                  </a:cubicBezTo>
                  <a:cubicBezTo>
                    <a:pt x="523" y="1761"/>
                    <a:pt x="523" y="1761"/>
                    <a:pt x="523" y="1761"/>
                  </a:cubicBezTo>
                  <a:cubicBezTo>
                    <a:pt x="279" y="1761"/>
                    <a:pt x="279" y="1761"/>
                    <a:pt x="279" y="1761"/>
                  </a:cubicBezTo>
                  <a:cubicBezTo>
                    <a:pt x="279" y="1580"/>
                    <a:pt x="279" y="1580"/>
                    <a:pt x="279" y="1580"/>
                  </a:cubicBezTo>
                  <a:cubicBezTo>
                    <a:pt x="523" y="1580"/>
                    <a:pt x="523" y="1580"/>
                    <a:pt x="523" y="1580"/>
                  </a:cubicBezTo>
                  <a:cubicBezTo>
                    <a:pt x="729" y="1580"/>
                    <a:pt x="729" y="1580"/>
                    <a:pt x="729" y="1580"/>
                  </a:cubicBezTo>
                  <a:cubicBezTo>
                    <a:pt x="790" y="1382"/>
                    <a:pt x="790" y="1382"/>
                    <a:pt x="790" y="1382"/>
                  </a:cubicBezTo>
                  <a:cubicBezTo>
                    <a:pt x="827" y="1260"/>
                    <a:pt x="885" y="1149"/>
                    <a:pt x="962" y="1052"/>
                  </a:cubicBezTo>
                  <a:cubicBezTo>
                    <a:pt x="966" y="1047"/>
                    <a:pt x="966" y="1047"/>
                    <a:pt x="966" y="1047"/>
                  </a:cubicBezTo>
                  <a:cubicBezTo>
                    <a:pt x="970" y="1041"/>
                    <a:pt x="970" y="1041"/>
                    <a:pt x="970" y="1041"/>
                  </a:cubicBezTo>
                  <a:cubicBezTo>
                    <a:pt x="985" y="1020"/>
                    <a:pt x="1005" y="997"/>
                    <a:pt x="1029" y="974"/>
                  </a:cubicBezTo>
                  <a:cubicBezTo>
                    <a:pt x="1184" y="821"/>
                    <a:pt x="1184" y="821"/>
                    <a:pt x="1184" y="821"/>
                  </a:cubicBezTo>
                  <a:cubicBezTo>
                    <a:pt x="1075" y="634"/>
                    <a:pt x="1075" y="634"/>
                    <a:pt x="1075" y="634"/>
                  </a:cubicBezTo>
                  <a:cubicBezTo>
                    <a:pt x="956" y="432"/>
                    <a:pt x="956" y="432"/>
                    <a:pt x="956" y="432"/>
                  </a:cubicBezTo>
                  <a:cubicBezTo>
                    <a:pt x="1122" y="338"/>
                    <a:pt x="1122" y="338"/>
                    <a:pt x="1122" y="338"/>
                  </a:cubicBezTo>
                  <a:moveTo>
                    <a:pt x="2407" y="0"/>
                  </a:moveTo>
                  <a:cubicBezTo>
                    <a:pt x="2368" y="0"/>
                    <a:pt x="2330" y="20"/>
                    <a:pt x="2311" y="56"/>
                  </a:cubicBezTo>
                  <a:cubicBezTo>
                    <a:pt x="2101" y="409"/>
                    <a:pt x="2101" y="409"/>
                    <a:pt x="2101" y="409"/>
                  </a:cubicBezTo>
                  <a:cubicBezTo>
                    <a:pt x="2002" y="385"/>
                    <a:pt x="1901" y="368"/>
                    <a:pt x="1795" y="368"/>
                  </a:cubicBezTo>
                  <a:cubicBezTo>
                    <a:pt x="1687" y="368"/>
                    <a:pt x="1583" y="381"/>
                    <a:pt x="1484" y="404"/>
                  </a:cubicBezTo>
                  <a:cubicBezTo>
                    <a:pt x="1279" y="56"/>
                    <a:pt x="1279" y="56"/>
                    <a:pt x="1279" y="56"/>
                  </a:cubicBezTo>
                  <a:cubicBezTo>
                    <a:pt x="1258" y="20"/>
                    <a:pt x="1220" y="1"/>
                    <a:pt x="1181" y="1"/>
                  </a:cubicBezTo>
                  <a:cubicBezTo>
                    <a:pt x="1163" y="1"/>
                    <a:pt x="1144" y="5"/>
                    <a:pt x="1127" y="14"/>
                  </a:cubicBezTo>
                  <a:cubicBezTo>
                    <a:pt x="668" y="274"/>
                    <a:pt x="668" y="274"/>
                    <a:pt x="668" y="274"/>
                  </a:cubicBezTo>
                  <a:cubicBezTo>
                    <a:pt x="616" y="305"/>
                    <a:pt x="598" y="372"/>
                    <a:pt x="629" y="424"/>
                  </a:cubicBezTo>
                  <a:cubicBezTo>
                    <a:pt x="834" y="775"/>
                    <a:pt x="834" y="775"/>
                    <a:pt x="834" y="775"/>
                  </a:cubicBezTo>
                  <a:cubicBezTo>
                    <a:pt x="801" y="807"/>
                    <a:pt x="770" y="842"/>
                    <a:pt x="743" y="879"/>
                  </a:cubicBezTo>
                  <a:cubicBezTo>
                    <a:pt x="642" y="1006"/>
                    <a:pt x="569" y="1149"/>
                    <a:pt x="523" y="1301"/>
                  </a:cubicBezTo>
                  <a:cubicBezTo>
                    <a:pt x="113" y="1301"/>
                    <a:pt x="113" y="1301"/>
                    <a:pt x="113" y="1301"/>
                  </a:cubicBezTo>
                  <a:cubicBezTo>
                    <a:pt x="51" y="1301"/>
                    <a:pt x="0" y="1351"/>
                    <a:pt x="0" y="1411"/>
                  </a:cubicBezTo>
                  <a:cubicBezTo>
                    <a:pt x="0" y="1929"/>
                    <a:pt x="0" y="1929"/>
                    <a:pt x="0" y="1929"/>
                  </a:cubicBezTo>
                  <a:cubicBezTo>
                    <a:pt x="0" y="1990"/>
                    <a:pt x="51" y="2039"/>
                    <a:pt x="113" y="2039"/>
                  </a:cubicBezTo>
                  <a:cubicBezTo>
                    <a:pt x="523" y="2039"/>
                    <a:pt x="523" y="2039"/>
                    <a:pt x="523" y="2039"/>
                  </a:cubicBezTo>
                  <a:cubicBezTo>
                    <a:pt x="583" y="2237"/>
                    <a:pt x="688" y="2416"/>
                    <a:pt x="834" y="2566"/>
                  </a:cubicBezTo>
                  <a:cubicBezTo>
                    <a:pt x="627" y="2917"/>
                    <a:pt x="627" y="2917"/>
                    <a:pt x="627" y="2917"/>
                  </a:cubicBezTo>
                  <a:cubicBezTo>
                    <a:pt x="596" y="2969"/>
                    <a:pt x="616" y="3036"/>
                    <a:pt x="668" y="3066"/>
                  </a:cubicBezTo>
                  <a:cubicBezTo>
                    <a:pt x="1127" y="3326"/>
                    <a:pt x="1127" y="3326"/>
                    <a:pt x="1127" y="3326"/>
                  </a:cubicBezTo>
                  <a:cubicBezTo>
                    <a:pt x="1144" y="3336"/>
                    <a:pt x="1163" y="3340"/>
                    <a:pt x="1181" y="3340"/>
                  </a:cubicBezTo>
                  <a:cubicBezTo>
                    <a:pt x="1220" y="3340"/>
                    <a:pt x="1258" y="3320"/>
                    <a:pt x="1279" y="3285"/>
                  </a:cubicBezTo>
                  <a:cubicBezTo>
                    <a:pt x="1486" y="2934"/>
                    <a:pt x="1486" y="2934"/>
                    <a:pt x="1486" y="2934"/>
                  </a:cubicBezTo>
                  <a:cubicBezTo>
                    <a:pt x="1586" y="2956"/>
                    <a:pt x="1687" y="2973"/>
                    <a:pt x="1793" y="2973"/>
                  </a:cubicBezTo>
                  <a:cubicBezTo>
                    <a:pt x="1901" y="2973"/>
                    <a:pt x="2004" y="2960"/>
                    <a:pt x="2106" y="2936"/>
                  </a:cubicBezTo>
                  <a:cubicBezTo>
                    <a:pt x="2311" y="3287"/>
                    <a:pt x="2311" y="3287"/>
                    <a:pt x="2311" y="3287"/>
                  </a:cubicBezTo>
                  <a:cubicBezTo>
                    <a:pt x="2330" y="3322"/>
                    <a:pt x="2367" y="3341"/>
                    <a:pt x="2405" y="3341"/>
                  </a:cubicBezTo>
                  <a:cubicBezTo>
                    <a:pt x="2424" y="3341"/>
                    <a:pt x="2443" y="3336"/>
                    <a:pt x="2461" y="3326"/>
                  </a:cubicBezTo>
                  <a:cubicBezTo>
                    <a:pt x="2919" y="3066"/>
                    <a:pt x="2919" y="3066"/>
                    <a:pt x="2919" y="3066"/>
                  </a:cubicBezTo>
                  <a:cubicBezTo>
                    <a:pt x="2972" y="3036"/>
                    <a:pt x="2990" y="2969"/>
                    <a:pt x="2961" y="2917"/>
                  </a:cubicBezTo>
                  <a:cubicBezTo>
                    <a:pt x="2754" y="2568"/>
                    <a:pt x="2754" y="2568"/>
                    <a:pt x="2754" y="2568"/>
                  </a:cubicBezTo>
                  <a:cubicBezTo>
                    <a:pt x="2787" y="2535"/>
                    <a:pt x="2818" y="2501"/>
                    <a:pt x="2847" y="2464"/>
                  </a:cubicBezTo>
                  <a:cubicBezTo>
                    <a:pt x="2948" y="2332"/>
                    <a:pt x="3019" y="2189"/>
                    <a:pt x="3065" y="2039"/>
                  </a:cubicBezTo>
                  <a:cubicBezTo>
                    <a:pt x="3477" y="2039"/>
                    <a:pt x="3477" y="2039"/>
                    <a:pt x="3477" y="2039"/>
                  </a:cubicBezTo>
                  <a:cubicBezTo>
                    <a:pt x="3537" y="2039"/>
                    <a:pt x="3587" y="1990"/>
                    <a:pt x="3587" y="1929"/>
                  </a:cubicBezTo>
                  <a:cubicBezTo>
                    <a:pt x="3587" y="1411"/>
                    <a:pt x="3587" y="1411"/>
                    <a:pt x="3587" y="1411"/>
                  </a:cubicBezTo>
                  <a:cubicBezTo>
                    <a:pt x="3587" y="1351"/>
                    <a:pt x="3537" y="1301"/>
                    <a:pt x="3477" y="1301"/>
                  </a:cubicBezTo>
                  <a:cubicBezTo>
                    <a:pt x="3063" y="1301"/>
                    <a:pt x="3063" y="1301"/>
                    <a:pt x="3063" y="1301"/>
                  </a:cubicBezTo>
                  <a:cubicBezTo>
                    <a:pt x="3005" y="1108"/>
                    <a:pt x="2902" y="926"/>
                    <a:pt x="2754" y="775"/>
                  </a:cubicBezTo>
                  <a:cubicBezTo>
                    <a:pt x="2961" y="424"/>
                    <a:pt x="2961" y="424"/>
                    <a:pt x="2961" y="424"/>
                  </a:cubicBezTo>
                  <a:cubicBezTo>
                    <a:pt x="2990" y="372"/>
                    <a:pt x="2972" y="305"/>
                    <a:pt x="2919" y="274"/>
                  </a:cubicBezTo>
                  <a:cubicBezTo>
                    <a:pt x="2461" y="14"/>
                    <a:pt x="2461" y="14"/>
                    <a:pt x="2461" y="14"/>
                  </a:cubicBezTo>
                  <a:cubicBezTo>
                    <a:pt x="2444" y="5"/>
                    <a:pt x="2425" y="0"/>
                    <a:pt x="2407" y="0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133" name="Freeform 13">
              <a:extLst>
                <a:ext uri="{FF2B5EF4-FFF2-40B4-BE49-F238E27FC236}">
                  <a16:creationId xmlns:a16="http://schemas.microsoft.com/office/drawing/2014/main" id="{7023D21F-83A6-45F3-A228-8C289722C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7713" y="677863"/>
              <a:ext cx="117475" cy="115888"/>
            </a:xfrm>
            <a:custGeom>
              <a:avLst/>
              <a:gdLst>
                <a:gd name="T0" fmla="*/ 499 w 998"/>
                <a:gd name="T1" fmla="*/ 999 h 999"/>
                <a:gd name="T2" fmla="*/ 0 w 998"/>
                <a:gd name="T3" fmla="*/ 499 h 999"/>
                <a:gd name="T4" fmla="*/ 499 w 998"/>
                <a:gd name="T5" fmla="*/ 0 h 999"/>
                <a:gd name="T6" fmla="*/ 998 w 998"/>
                <a:gd name="T7" fmla="*/ 499 h 999"/>
                <a:gd name="T8" fmla="*/ 499 w 998"/>
                <a:gd name="T9" fmla="*/ 999 h 999"/>
                <a:gd name="T10" fmla="*/ 499 w 998"/>
                <a:gd name="T11" fmla="*/ 279 h 999"/>
                <a:gd name="T12" fmla="*/ 278 w 998"/>
                <a:gd name="T13" fmla="*/ 499 h 999"/>
                <a:gd name="T14" fmla="*/ 499 w 998"/>
                <a:gd name="T15" fmla="*/ 720 h 999"/>
                <a:gd name="T16" fmla="*/ 719 w 998"/>
                <a:gd name="T17" fmla="*/ 499 h 999"/>
                <a:gd name="T18" fmla="*/ 499 w 998"/>
                <a:gd name="T19" fmla="*/ 279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8" h="999">
                  <a:moveTo>
                    <a:pt x="499" y="999"/>
                  </a:moveTo>
                  <a:cubicBezTo>
                    <a:pt x="224" y="999"/>
                    <a:pt x="0" y="775"/>
                    <a:pt x="0" y="499"/>
                  </a:cubicBezTo>
                  <a:cubicBezTo>
                    <a:pt x="0" y="224"/>
                    <a:pt x="224" y="0"/>
                    <a:pt x="499" y="0"/>
                  </a:cubicBezTo>
                  <a:cubicBezTo>
                    <a:pt x="774" y="0"/>
                    <a:pt x="998" y="224"/>
                    <a:pt x="998" y="499"/>
                  </a:cubicBezTo>
                  <a:cubicBezTo>
                    <a:pt x="998" y="775"/>
                    <a:pt x="774" y="999"/>
                    <a:pt x="499" y="999"/>
                  </a:cubicBezTo>
                  <a:close/>
                  <a:moveTo>
                    <a:pt x="499" y="279"/>
                  </a:moveTo>
                  <a:cubicBezTo>
                    <a:pt x="377" y="279"/>
                    <a:pt x="278" y="378"/>
                    <a:pt x="278" y="499"/>
                  </a:cubicBezTo>
                  <a:cubicBezTo>
                    <a:pt x="278" y="621"/>
                    <a:pt x="377" y="720"/>
                    <a:pt x="499" y="720"/>
                  </a:cubicBezTo>
                  <a:cubicBezTo>
                    <a:pt x="621" y="720"/>
                    <a:pt x="719" y="621"/>
                    <a:pt x="719" y="499"/>
                  </a:cubicBezTo>
                  <a:cubicBezTo>
                    <a:pt x="719" y="378"/>
                    <a:pt x="621" y="279"/>
                    <a:pt x="499" y="279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A77157F-93E9-48A4-862A-B1A7A2A24512}"/>
              </a:ext>
            </a:extLst>
          </p:cNvPr>
          <p:cNvSpPr/>
          <p:nvPr/>
        </p:nvSpPr>
        <p:spPr>
          <a:xfrm flipH="1">
            <a:off x="7789089" y="1396359"/>
            <a:ext cx="399199" cy="410039"/>
          </a:xfrm>
          <a:custGeom>
            <a:avLst/>
            <a:gdLst>
              <a:gd name="connsiteX0" fmla="*/ 520639 w 563066"/>
              <a:gd name="connsiteY0" fmla="*/ 306076 h 578356"/>
              <a:gd name="connsiteX1" fmla="*/ 497225 w 563066"/>
              <a:gd name="connsiteY1" fmla="*/ 313128 h 578356"/>
              <a:gd name="connsiteX2" fmla="*/ 455700 w 563066"/>
              <a:gd name="connsiteY2" fmla="*/ 289206 h 578356"/>
              <a:gd name="connsiteX3" fmla="*/ 445827 w 563066"/>
              <a:gd name="connsiteY3" fmla="*/ 286555 h 578356"/>
              <a:gd name="connsiteX4" fmla="*/ 341564 w 563066"/>
              <a:gd name="connsiteY4" fmla="*/ 286555 h 578356"/>
              <a:gd name="connsiteX5" fmla="*/ 341564 w 563066"/>
              <a:gd name="connsiteY5" fmla="*/ 241758 h 578356"/>
              <a:gd name="connsiteX6" fmla="*/ 408252 w 563066"/>
              <a:gd name="connsiteY6" fmla="*/ 241758 h 578356"/>
              <a:gd name="connsiteX7" fmla="*/ 445770 w 563066"/>
              <a:gd name="connsiteY7" fmla="*/ 264438 h 578356"/>
              <a:gd name="connsiteX8" fmla="*/ 488198 w 563066"/>
              <a:gd name="connsiteY8" fmla="*/ 222011 h 578356"/>
              <a:gd name="connsiteX9" fmla="*/ 445770 w 563066"/>
              <a:gd name="connsiteY9" fmla="*/ 179583 h 578356"/>
              <a:gd name="connsiteX10" fmla="*/ 408252 w 563066"/>
              <a:gd name="connsiteY10" fmla="*/ 202264 h 578356"/>
              <a:gd name="connsiteX11" fmla="*/ 341564 w 563066"/>
              <a:gd name="connsiteY11" fmla="*/ 202264 h 578356"/>
              <a:gd name="connsiteX12" fmla="*/ 341564 w 563066"/>
              <a:gd name="connsiteY12" fmla="*/ 160683 h 578356"/>
              <a:gd name="connsiteX13" fmla="*/ 445770 w 563066"/>
              <a:gd name="connsiteY13" fmla="*/ 160683 h 578356"/>
              <a:gd name="connsiteX14" fmla="*/ 457844 w 563066"/>
              <a:gd name="connsiteY14" fmla="*/ 156564 h 578356"/>
              <a:gd name="connsiteX15" fmla="*/ 499425 w 563066"/>
              <a:gd name="connsiteY15" fmla="*/ 124349 h 578356"/>
              <a:gd name="connsiteX16" fmla="*/ 520583 w 563066"/>
              <a:gd name="connsiteY16" fmla="*/ 130047 h 578356"/>
              <a:gd name="connsiteX17" fmla="*/ 563010 w 563066"/>
              <a:gd name="connsiteY17" fmla="*/ 87620 h 578356"/>
              <a:gd name="connsiteX18" fmla="*/ 520583 w 563066"/>
              <a:gd name="connsiteY18" fmla="*/ 45192 h 578356"/>
              <a:gd name="connsiteX19" fmla="*/ 478155 w 563066"/>
              <a:gd name="connsiteY19" fmla="*/ 87620 h 578356"/>
              <a:gd name="connsiteX20" fmla="*/ 478325 w 563066"/>
              <a:gd name="connsiteY20" fmla="*/ 90779 h 578356"/>
              <a:gd name="connsiteX21" fmla="*/ 439000 w 563066"/>
              <a:gd name="connsiteY21" fmla="*/ 121189 h 578356"/>
              <a:gd name="connsiteX22" fmla="*/ 341564 w 563066"/>
              <a:gd name="connsiteY22" fmla="*/ 121189 h 578356"/>
              <a:gd name="connsiteX23" fmla="*/ 341564 w 563066"/>
              <a:gd name="connsiteY23" fmla="*/ 88635 h 578356"/>
              <a:gd name="connsiteX24" fmla="*/ 252929 w 563066"/>
              <a:gd name="connsiteY24" fmla="*/ 0 h 578356"/>
              <a:gd name="connsiteX25" fmla="*/ 177157 w 563066"/>
              <a:gd name="connsiteY25" fmla="*/ 42710 h 578356"/>
              <a:gd name="connsiteX26" fmla="*/ 111711 w 563066"/>
              <a:gd name="connsiteY26" fmla="*/ 119497 h 578356"/>
              <a:gd name="connsiteX27" fmla="*/ 112106 w 563066"/>
              <a:gd name="connsiteY27" fmla="*/ 127113 h 578356"/>
              <a:gd name="connsiteX28" fmla="*/ 77520 w 563066"/>
              <a:gd name="connsiteY28" fmla="*/ 162714 h 578356"/>
              <a:gd name="connsiteX29" fmla="*/ 64093 w 563066"/>
              <a:gd name="connsiteY29" fmla="*/ 203280 h 578356"/>
              <a:gd name="connsiteX30" fmla="*/ 64205 w 563066"/>
              <a:gd name="connsiteY30" fmla="*/ 206326 h 578356"/>
              <a:gd name="connsiteX31" fmla="*/ 63923 w 563066"/>
              <a:gd name="connsiteY31" fmla="*/ 213548 h 578356"/>
              <a:gd name="connsiteX32" fmla="*/ 64375 w 563066"/>
              <a:gd name="connsiteY32" fmla="*/ 223026 h 578356"/>
              <a:gd name="connsiteX33" fmla="*/ 0 w 563066"/>
              <a:gd name="connsiteY33" fmla="*/ 332932 h 578356"/>
              <a:gd name="connsiteX34" fmla="*/ 64205 w 563066"/>
              <a:gd name="connsiteY34" fmla="*/ 442724 h 578356"/>
              <a:gd name="connsiteX35" fmla="*/ 78818 w 563066"/>
              <a:gd name="connsiteY35" fmla="*/ 488198 h 578356"/>
              <a:gd name="connsiteX36" fmla="*/ 95349 w 563066"/>
              <a:gd name="connsiteY36" fmla="*/ 510992 h 578356"/>
              <a:gd name="connsiteX37" fmla="*/ 152051 w 563066"/>
              <a:gd name="connsiteY37" fmla="*/ 535929 h 578356"/>
              <a:gd name="connsiteX38" fmla="*/ 165591 w 563066"/>
              <a:gd name="connsiteY38" fmla="*/ 536945 h 578356"/>
              <a:gd name="connsiteX39" fmla="*/ 177552 w 563066"/>
              <a:gd name="connsiteY39" fmla="*/ 536211 h 578356"/>
              <a:gd name="connsiteX40" fmla="*/ 252929 w 563066"/>
              <a:gd name="connsiteY40" fmla="*/ 578356 h 578356"/>
              <a:gd name="connsiteX41" fmla="*/ 338009 w 563066"/>
              <a:gd name="connsiteY41" fmla="*/ 514433 h 578356"/>
              <a:gd name="connsiteX42" fmla="*/ 418689 w 563066"/>
              <a:gd name="connsiteY42" fmla="*/ 514433 h 578356"/>
              <a:gd name="connsiteX43" fmla="*/ 453895 w 563066"/>
              <a:gd name="connsiteY43" fmla="*/ 533221 h 578356"/>
              <a:gd name="connsiteX44" fmla="*/ 496322 w 563066"/>
              <a:gd name="connsiteY44" fmla="*/ 490793 h 578356"/>
              <a:gd name="connsiteX45" fmla="*/ 453895 w 563066"/>
              <a:gd name="connsiteY45" fmla="*/ 448366 h 578356"/>
              <a:gd name="connsiteX46" fmla="*/ 414571 w 563066"/>
              <a:gd name="connsiteY46" fmla="*/ 474939 h 578356"/>
              <a:gd name="connsiteX47" fmla="*/ 341564 w 563066"/>
              <a:gd name="connsiteY47" fmla="*/ 474939 h 578356"/>
              <a:gd name="connsiteX48" fmla="*/ 341564 w 563066"/>
              <a:gd name="connsiteY48" fmla="*/ 448648 h 578356"/>
              <a:gd name="connsiteX49" fmla="*/ 341564 w 563066"/>
              <a:gd name="connsiteY49" fmla="*/ 440298 h 578356"/>
              <a:gd name="connsiteX50" fmla="*/ 341564 w 563066"/>
              <a:gd name="connsiteY50" fmla="*/ 410678 h 578356"/>
              <a:gd name="connsiteX51" fmla="*/ 365824 w 563066"/>
              <a:gd name="connsiteY51" fmla="*/ 410678 h 578356"/>
              <a:gd name="connsiteX52" fmla="*/ 403343 w 563066"/>
              <a:gd name="connsiteY52" fmla="*/ 433358 h 578356"/>
              <a:gd name="connsiteX53" fmla="*/ 445770 w 563066"/>
              <a:gd name="connsiteY53" fmla="*/ 390931 h 578356"/>
              <a:gd name="connsiteX54" fmla="*/ 403343 w 563066"/>
              <a:gd name="connsiteY54" fmla="*/ 348503 h 578356"/>
              <a:gd name="connsiteX55" fmla="*/ 365824 w 563066"/>
              <a:gd name="connsiteY55" fmla="*/ 371184 h 578356"/>
              <a:gd name="connsiteX56" fmla="*/ 341564 w 563066"/>
              <a:gd name="connsiteY56" fmla="*/ 371184 h 578356"/>
              <a:gd name="connsiteX57" fmla="*/ 341564 w 563066"/>
              <a:gd name="connsiteY57" fmla="*/ 326048 h 578356"/>
              <a:gd name="connsiteX58" fmla="*/ 440523 w 563066"/>
              <a:gd name="connsiteY58" fmla="*/ 326048 h 578356"/>
              <a:gd name="connsiteX59" fmla="*/ 478268 w 563066"/>
              <a:gd name="connsiteY59" fmla="*/ 347770 h 578356"/>
              <a:gd name="connsiteX60" fmla="*/ 478212 w 563066"/>
              <a:gd name="connsiteY60" fmla="*/ 348503 h 578356"/>
              <a:gd name="connsiteX61" fmla="*/ 520639 w 563066"/>
              <a:gd name="connsiteY61" fmla="*/ 390931 h 578356"/>
              <a:gd name="connsiteX62" fmla="*/ 563067 w 563066"/>
              <a:gd name="connsiteY62" fmla="*/ 348503 h 578356"/>
              <a:gd name="connsiteX63" fmla="*/ 520639 w 563066"/>
              <a:gd name="connsiteY63" fmla="*/ 306076 h 578356"/>
              <a:gd name="connsiteX64" fmla="*/ 252929 w 563066"/>
              <a:gd name="connsiteY64" fmla="*/ 538863 h 578356"/>
              <a:gd name="connsiteX65" fmla="*/ 206947 w 563066"/>
              <a:gd name="connsiteY65" fmla="*/ 506929 h 578356"/>
              <a:gd name="connsiteX66" fmla="*/ 188441 w 563066"/>
              <a:gd name="connsiteY66" fmla="*/ 494122 h 578356"/>
              <a:gd name="connsiteX67" fmla="*/ 182912 w 563066"/>
              <a:gd name="connsiteY67" fmla="*/ 494912 h 578356"/>
              <a:gd name="connsiteX68" fmla="*/ 165535 w 563066"/>
              <a:gd name="connsiteY68" fmla="*/ 497451 h 578356"/>
              <a:gd name="connsiteX69" fmla="*/ 161642 w 563066"/>
              <a:gd name="connsiteY69" fmla="*/ 497282 h 578356"/>
              <a:gd name="connsiteX70" fmla="*/ 157072 w 563066"/>
              <a:gd name="connsiteY70" fmla="*/ 496717 h 578356"/>
              <a:gd name="connsiteX71" fmla="*/ 156959 w 563066"/>
              <a:gd name="connsiteY71" fmla="*/ 496717 h 578356"/>
              <a:gd name="connsiteX72" fmla="*/ 156000 w 563066"/>
              <a:gd name="connsiteY72" fmla="*/ 496661 h 578356"/>
              <a:gd name="connsiteX73" fmla="*/ 113178 w 563066"/>
              <a:gd name="connsiteY73" fmla="*/ 468620 h 578356"/>
              <a:gd name="connsiteX74" fmla="*/ 108890 w 563066"/>
              <a:gd name="connsiteY74" fmla="*/ 449156 h 578356"/>
              <a:gd name="connsiteX75" fmla="*/ 134673 w 563066"/>
              <a:gd name="connsiteY75" fmla="*/ 406390 h 578356"/>
              <a:gd name="connsiteX76" fmla="*/ 143080 w 563066"/>
              <a:gd name="connsiteY76" fmla="*/ 379760 h 578356"/>
              <a:gd name="connsiteX77" fmla="*/ 116450 w 563066"/>
              <a:gd name="connsiteY77" fmla="*/ 371353 h 578356"/>
              <a:gd name="connsiteX78" fmla="*/ 80341 w 563066"/>
              <a:gd name="connsiteY78" fmla="*/ 406446 h 578356"/>
              <a:gd name="connsiteX79" fmla="*/ 39494 w 563066"/>
              <a:gd name="connsiteY79" fmla="*/ 332932 h 578356"/>
              <a:gd name="connsiteX80" fmla="*/ 93826 w 563066"/>
              <a:gd name="connsiteY80" fmla="*/ 252703 h 578356"/>
              <a:gd name="connsiteX81" fmla="*/ 105561 w 563066"/>
              <a:gd name="connsiteY81" fmla="*/ 229345 h 578356"/>
              <a:gd name="connsiteX82" fmla="*/ 103417 w 563066"/>
              <a:gd name="connsiteY82" fmla="*/ 213548 h 578356"/>
              <a:gd name="connsiteX83" fmla="*/ 111541 w 563066"/>
              <a:gd name="connsiteY83" fmla="*/ 182799 h 578356"/>
              <a:gd name="connsiteX84" fmla="*/ 117748 w 563066"/>
              <a:gd name="connsiteY84" fmla="*/ 175860 h 578356"/>
              <a:gd name="connsiteX85" fmla="*/ 148778 w 563066"/>
              <a:gd name="connsiteY85" fmla="*/ 164971 h 578356"/>
              <a:gd name="connsiteX86" fmla="*/ 185677 w 563066"/>
              <a:gd name="connsiteY86" fmla="*/ 190472 h 578356"/>
              <a:gd name="connsiteX87" fmla="*/ 211742 w 563066"/>
              <a:gd name="connsiteY87" fmla="*/ 200515 h 578356"/>
              <a:gd name="connsiteX88" fmla="*/ 221785 w 563066"/>
              <a:gd name="connsiteY88" fmla="*/ 174449 h 578356"/>
              <a:gd name="connsiteX89" fmla="*/ 151712 w 563066"/>
              <a:gd name="connsiteY89" fmla="*/ 125590 h 578356"/>
              <a:gd name="connsiteX90" fmla="*/ 151204 w 563066"/>
              <a:gd name="connsiteY90" fmla="*/ 119440 h 578356"/>
              <a:gd name="connsiteX91" fmla="*/ 189062 w 563066"/>
              <a:gd name="connsiteY91" fmla="*/ 81188 h 578356"/>
              <a:gd name="connsiteX92" fmla="*/ 207793 w 563066"/>
              <a:gd name="connsiteY92" fmla="*/ 69227 h 578356"/>
              <a:gd name="connsiteX93" fmla="*/ 252929 w 563066"/>
              <a:gd name="connsiteY93" fmla="*/ 39494 h 578356"/>
              <a:gd name="connsiteX94" fmla="*/ 302070 w 563066"/>
              <a:gd name="connsiteY94" fmla="*/ 88635 h 578356"/>
              <a:gd name="connsiteX95" fmla="*/ 302070 w 563066"/>
              <a:gd name="connsiteY95" fmla="*/ 382355 h 578356"/>
              <a:gd name="connsiteX96" fmla="*/ 232223 w 563066"/>
              <a:gd name="connsiteY96" fmla="*/ 388730 h 578356"/>
              <a:gd name="connsiteX97" fmla="*/ 227709 w 563066"/>
              <a:gd name="connsiteY97" fmla="*/ 416263 h 578356"/>
              <a:gd name="connsiteX98" fmla="*/ 255242 w 563066"/>
              <a:gd name="connsiteY98" fmla="*/ 420777 h 578356"/>
              <a:gd name="connsiteX99" fmla="*/ 287909 w 563066"/>
              <a:gd name="connsiteY99" fmla="*/ 419536 h 578356"/>
              <a:gd name="connsiteX100" fmla="*/ 301957 w 563066"/>
              <a:gd name="connsiteY100" fmla="*/ 442273 h 578356"/>
              <a:gd name="connsiteX101" fmla="*/ 301957 w 563066"/>
              <a:gd name="connsiteY101" fmla="*/ 489721 h 578356"/>
              <a:gd name="connsiteX102" fmla="*/ 252929 w 563066"/>
              <a:gd name="connsiteY102" fmla="*/ 538863 h 57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563066" h="578356">
                <a:moveTo>
                  <a:pt x="520639" y="306076"/>
                </a:moveTo>
                <a:cubicBezTo>
                  <a:pt x="511951" y="306076"/>
                  <a:pt x="503939" y="308671"/>
                  <a:pt x="497225" y="313128"/>
                </a:cubicBezTo>
                <a:lnTo>
                  <a:pt x="455700" y="289206"/>
                </a:lnTo>
                <a:cubicBezTo>
                  <a:pt x="452710" y="287457"/>
                  <a:pt x="449325" y="286555"/>
                  <a:pt x="445827" y="286555"/>
                </a:cubicBezTo>
                <a:lnTo>
                  <a:pt x="341564" y="286555"/>
                </a:lnTo>
                <a:lnTo>
                  <a:pt x="341564" y="241758"/>
                </a:lnTo>
                <a:lnTo>
                  <a:pt x="408252" y="241758"/>
                </a:lnTo>
                <a:cubicBezTo>
                  <a:pt x="415360" y="255242"/>
                  <a:pt x="429522" y="264438"/>
                  <a:pt x="445770" y="264438"/>
                </a:cubicBezTo>
                <a:cubicBezTo>
                  <a:pt x="469185" y="264438"/>
                  <a:pt x="488198" y="245425"/>
                  <a:pt x="488198" y="222011"/>
                </a:cubicBezTo>
                <a:cubicBezTo>
                  <a:pt x="488198" y="198597"/>
                  <a:pt x="469185" y="179583"/>
                  <a:pt x="445770" y="179583"/>
                </a:cubicBezTo>
                <a:cubicBezTo>
                  <a:pt x="429465" y="179583"/>
                  <a:pt x="415360" y="188780"/>
                  <a:pt x="408252" y="202264"/>
                </a:cubicBezTo>
                <a:lnTo>
                  <a:pt x="341564" y="202264"/>
                </a:lnTo>
                <a:lnTo>
                  <a:pt x="341564" y="160683"/>
                </a:lnTo>
                <a:lnTo>
                  <a:pt x="445770" y="160683"/>
                </a:lnTo>
                <a:cubicBezTo>
                  <a:pt x="450171" y="160683"/>
                  <a:pt x="454403" y="159216"/>
                  <a:pt x="457844" y="156564"/>
                </a:cubicBezTo>
                <a:lnTo>
                  <a:pt x="499425" y="124349"/>
                </a:lnTo>
                <a:cubicBezTo>
                  <a:pt x="505688" y="127959"/>
                  <a:pt x="512853" y="130047"/>
                  <a:pt x="520583" y="130047"/>
                </a:cubicBezTo>
                <a:cubicBezTo>
                  <a:pt x="543997" y="130047"/>
                  <a:pt x="563010" y="111034"/>
                  <a:pt x="563010" y="87620"/>
                </a:cubicBezTo>
                <a:cubicBezTo>
                  <a:pt x="563010" y="64205"/>
                  <a:pt x="543997" y="45192"/>
                  <a:pt x="520583" y="45192"/>
                </a:cubicBezTo>
                <a:cubicBezTo>
                  <a:pt x="497169" y="45192"/>
                  <a:pt x="478155" y="64205"/>
                  <a:pt x="478155" y="87620"/>
                </a:cubicBezTo>
                <a:cubicBezTo>
                  <a:pt x="478155" y="88691"/>
                  <a:pt x="478212" y="89707"/>
                  <a:pt x="478325" y="90779"/>
                </a:cubicBezTo>
                <a:lnTo>
                  <a:pt x="439000" y="121189"/>
                </a:lnTo>
                <a:lnTo>
                  <a:pt x="341564" y="121189"/>
                </a:lnTo>
                <a:lnTo>
                  <a:pt x="341564" y="88635"/>
                </a:lnTo>
                <a:cubicBezTo>
                  <a:pt x="341564" y="39776"/>
                  <a:pt x="301788" y="0"/>
                  <a:pt x="252929" y="0"/>
                </a:cubicBezTo>
                <a:cubicBezTo>
                  <a:pt x="221616" y="0"/>
                  <a:pt x="193068" y="16418"/>
                  <a:pt x="177157" y="42710"/>
                </a:cubicBezTo>
                <a:cubicBezTo>
                  <a:pt x="140146" y="48634"/>
                  <a:pt x="111711" y="80793"/>
                  <a:pt x="111711" y="119497"/>
                </a:cubicBezTo>
                <a:cubicBezTo>
                  <a:pt x="111711" y="122035"/>
                  <a:pt x="111823" y="124574"/>
                  <a:pt x="112106" y="127113"/>
                </a:cubicBezTo>
                <a:cubicBezTo>
                  <a:pt x="97606" y="136027"/>
                  <a:pt x="85814" y="148327"/>
                  <a:pt x="77520" y="162714"/>
                </a:cubicBezTo>
                <a:cubicBezTo>
                  <a:pt x="69791" y="174449"/>
                  <a:pt x="64882" y="188272"/>
                  <a:pt x="64093" y="203280"/>
                </a:cubicBezTo>
                <a:cubicBezTo>
                  <a:pt x="64036" y="204295"/>
                  <a:pt x="64149" y="205311"/>
                  <a:pt x="64205" y="206326"/>
                </a:cubicBezTo>
                <a:cubicBezTo>
                  <a:pt x="64036" y="208696"/>
                  <a:pt x="63923" y="211122"/>
                  <a:pt x="63923" y="213548"/>
                </a:cubicBezTo>
                <a:cubicBezTo>
                  <a:pt x="63923" y="216707"/>
                  <a:pt x="64093" y="219867"/>
                  <a:pt x="64375" y="223026"/>
                </a:cubicBezTo>
                <a:cubicBezTo>
                  <a:pt x="24825" y="245143"/>
                  <a:pt x="0" y="286668"/>
                  <a:pt x="0" y="332932"/>
                </a:cubicBezTo>
                <a:cubicBezTo>
                  <a:pt x="0" y="378801"/>
                  <a:pt x="24825" y="420551"/>
                  <a:pt x="64205" y="442724"/>
                </a:cubicBezTo>
                <a:cubicBezTo>
                  <a:pt x="65390" y="459311"/>
                  <a:pt x="70581" y="474770"/>
                  <a:pt x="78818" y="488198"/>
                </a:cubicBezTo>
                <a:cubicBezTo>
                  <a:pt x="83050" y="496548"/>
                  <a:pt x="88522" y="504221"/>
                  <a:pt x="95349" y="510992"/>
                </a:cubicBezTo>
                <a:cubicBezTo>
                  <a:pt x="110695" y="526168"/>
                  <a:pt x="130668" y="534857"/>
                  <a:pt x="152051" y="535929"/>
                </a:cubicBezTo>
                <a:cubicBezTo>
                  <a:pt x="156508" y="536550"/>
                  <a:pt x="160965" y="536945"/>
                  <a:pt x="165591" y="536945"/>
                </a:cubicBezTo>
                <a:cubicBezTo>
                  <a:pt x="169597" y="536945"/>
                  <a:pt x="173546" y="536719"/>
                  <a:pt x="177552" y="536211"/>
                </a:cubicBezTo>
                <a:cubicBezTo>
                  <a:pt x="193519" y="561938"/>
                  <a:pt x="222011" y="578356"/>
                  <a:pt x="252929" y="578356"/>
                </a:cubicBezTo>
                <a:cubicBezTo>
                  <a:pt x="293212" y="578356"/>
                  <a:pt x="327290" y="551275"/>
                  <a:pt x="338009" y="514433"/>
                </a:cubicBezTo>
                <a:lnTo>
                  <a:pt x="418689" y="514433"/>
                </a:lnTo>
                <a:cubicBezTo>
                  <a:pt x="426306" y="525774"/>
                  <a:pt x="439226" y="533221"/>
                  <a:pt x="453895" y="533221"/>
                </a:cubicBezTo>
                <a:cubicBezTo>
                  <a:pt x="477309" y="533221"/>
                  <a:pt x="496322" y="514207"/>
                  <a:pt x="496322" y="490793"/>
                </a:cubicBezTo>
                <a:cubicBezTo>
                  <a:pt x="496322" y="467379"/>
                  <a:pt x="477309" y="448366"/>
                  <a:pt x="453895" y="448366"/>
                </a:cubicBezTo>
                <a:cubicBezTo>
                  <a:pt x="436066" y="448366"/>
                  <a:pt x="420833" y="459368"/>
                  <a:pt x="414571" y="474939"/>
                </a:cubicBezTo>
                <a:lnTo>
                  <a:pt x="341564" y="474939"/>
                </a:lnTo>
                <a:lnTo>
                  <a:pt x="341564" y="448648"/>
                </a:lnTo>
                <a:cubicBezTo>
                  <a:pt x="341733" y="445827"/>
                  <a:pt x="341733" y="443062"/>
                  <a:pt x="341564" y="440298"/>
                </a:cubicBezTo>
                <a:lnTo>
                  <a:pt x="341564" y="410678"/>
                </a:lnTo>
                <a:lnTo>
                  <a:pt x="365824" y="410678"/>
                </a:lnTo>
                <a:cubicBezTo>
                  <a:pt x="372933" y="424162"/>
                  <a:pt x="387094" y="433358"/>
                  <a:pt x="403343" y="433358"/>
                </a:cubicBezTo>
                <a:cubicBezTo>
                  <a:pt x="426757" y="433358"/>
                  <a:pt x="445770" y="414345"/>
                  <a:pt x="445770" y="390931"/>
                </a:cubicBezTo>
                <a:cubicBezTo>
                  <a:pt x="445770" y="367517"/>
                  <a:pt x="426757" y="348503"/>
                  <a:pt x="403343" y="348503"/>
                </a:cubicBezTo>
                <a:cubicBezTo>
                  <a:pt x="387038" y="348503"/>
                  <a:pt x="372876" y="357700"/>
                  <a:pt x="365824" y="371184"/>
                </a:cubicBezTo>
                <a:lnTo>
                  <a:pt x="341564" y="371184"/>
                </a:lnTo>
                <a:lnTo>
                  <a:pt x="341564" y="326048"/>
                </a:lnTo>
                <a:lnTo>
                  <a:pt x="440523" y="326048"/>
                </a:lnTo>
                <a:lnTo>
                  <a:pt x="478268" y="347770"/>
                </a:lnTo>
                <a:cubicBezTo>
                  <a:pt x="478268" y="347996"/>
                  <a:pt x="478212" y="348221"/>
                  <a:pt x="478212" y="348503"/>
                </a:cubicBezTo>
                <a:cubicBezTo>
                  <a:pt x="478212" y="371917"/>
                  <a:pt x="497225" y="390931"/>
                  <a:pt x="520639" y="390931"/>
                </a:cubicBezTo>
                <a:cubicBezTo>
                  <a:pt x="544053" y="390931"/>
                  <a:pt x="563067" y="371917"/>
                  <a:pt x="563067" y="348503"/>
                </a:cubicBezTo>
                <a:cubicBezTo>
                  <a:pt x="563067" y="325089"/>
                  <a:pt x="544053" y="306076"/>
                  <a:pt x="520639" y="306076"/>
                </a:cubicBezTo>
                <a:close/>
                <a:moveTo>
                  <a:pt x="252929" y="538863"/>
                </a:moveTo>
                <a:cubicBezTo>
                  <a:pt x="232618" y="538863"/>
                  <a:pt x="214112" y="526056"/>
                  <a:pt x="206947" y="506929"/>
                </a:cubicBezTo>
                <a:cubicBezTo>
                  <a:pt x="204013" y="499031"/>
                  <a:pt x="196509" y="494122"/>
                  <a:pt x="188441" y="494122"/>
                </a:cubicBezTo>
                <a:cubicBezTo>
                  <a:pt x="186636" y="494122"/>
                  <a:pt x="184774" y="494348"/>
                  <a:pt x="182912" y="494912"/>
                </a:cubicBezTo>
                <a:cubicBezTo>
                  <a:pt x="177157" y="496605"/>
                  <a:pt x="171290" y="497451"/>
                  <a:pt x="165535" y="497451"/>
                </a:cubicBezTo>
                <a:cubicBezTo>
                  <a:pt x="164237" y="497451"/>
                  <a:pt x="162940" y="497338"/>
                  <a:pt x="161642" y="497282"/>
                </a:cubicBezTo>
                <a:cubicBezTo>
                  <a:pt x="160175" y="496943"/>
                  <a:pt x="158652" y="496717"/>
                  <a:pt x="157072" y="496717"/>
                </a:cubicBezTo>
                <a:cubicBezTo>
                  <a:pt x="157015" y="496717"/>
                  <a:pt x="157015" y="496717"/>
                  <a:pt x="156959" y="496717"/>
                </a:cubicBezTo>
                <a:cubicBezTo>
                  <a:pt x="156621" y="496717"/>
                  <a:pt x="156282" y="496661"/>
                  <a:pt x="156000" y="496661"/>
                </a:cubicBezTo>
                <a:cubicBezTo>
                  <a:pt x="138002" y="493896"/>
                  <a:pt x="122600" y="483402"/>
                  <a:pt x="113178" y="468620"/>
                </a:cubicBezTo>
                <a:cubicBezTo>
                  <a:pt x="110413" y="462584"/>
                  <a:pt x="108946" y="455983"/>
                  <a:pt x="108890" y="449156"/>
                </a:cubicBezTo>
                <a:cubicBezTo>
                  <a:pt x="108777" y="431102"/>
                  <a:pt x="118650" y="414740"/>
                  <a:pt x="134673" y="406390"/>
                </a:cubicBezTo>
                <a:cubicBezTo>
                  <a:pt x="144378" y="401368"/>
                  <a:pt x="148101" y="389464"/>
                  <a:pt x="143080" y="379760"/>
                </a:cubicBezTo>
                <a:cubicBezTo>
                  <a:pt x="138059" y="370056"/>
                  <a:pt x="126098" y="366332"/>
                  <a:pt x="116450" y="371353"/>
                </a:cubicBezTo>
                <a:cubicBezTo>
                  <a:pt x="100878" y="379478"/>
                  <a:pt x="88522" y="391777"/>
                  <a:pt x="80341" y="406446"/>
                </a:cubicBezTo>
                <a:cubicBezTo>
                  <a:pt x="55178" y="390818"/>
                  <a:pt x="39494" y="363116"/>
                  <a:pt x="39494" y="332932"/>
                </a:cubicBezTo>
                <a:cubicBezTo>
                  <a:pt x="39494" y="297444"/>
                  <a:pt x="60820" y="265962"/>
                  <a:pt x="93826" y="252703"/>
                </a:cubicBezTo>
                <a:cubicBezTo>
                  <a:pt x="103078" y="248979"/>
                  <a:pt x="108100" y="238993"/>
                  <a:pt x="105561" y="229345"/>
                </a:cubicBezTo>
                <a:cubicBezTo>
                  <a:pt x="104150" y="223985"/>
                  <a:pt x="103417" y="218682"/>
                  <a:pt x="103417" y="213548"/>
                </a:cubicBezTo>
                <a:cubicBezTo>
                  <a:pt x="103417" y="202490"/>
                  <a:pt x="106294" y="191939"/>
                  <a:pt x="111541" y="182799"/>
                </a:cubicBezTo>
                <a:cubicBezTo>
                  <a:pt x="113347" y="180317"/>
                  <a:pt x="115378" y="177947"/>
                  <a:pt x="117748" y="175860"/>
                </a:cubicBezTo>
                <a:cubicBezTo>
                  <a:pt x="126323" y="168187"/>
                  <a:pt x="137325" y="164350"/>
                  <a:pt x="148778" y="164971"/>
                </a:cubicBezTo>
                <a:cubicBezTo>
                  <a:pt x="164971" y="165873"/>
                  <a:pt x="179132" y="175634"/>
                  <a:pt x="185677" y="190472"/>
                </a:cubicBezTo>
                <a:cubicBezTo>
                  <a:pt x="190077" y="200459"/>
                  <a:pt x="201756" y="204916"/>
                  <a:pt x="211742" y="200515"/>
                </a:cubicBezTo>
                <a:cubicBezTo>
                  <a:pt x="221729" y="196114"/>
                  <a:pt x="226186" y="184435"/>
                  <a:pt x="221785" y="174449"/>
                </a:cubicBezTo>
                <a:cubicBezTo>
                  <a:pt x="209260" y="146239"/>
                  <a:pt x="182461" y="127565"/>
                  <a:pt x="151712" y="125590"/>
                </a:cubicBezTo>
                <a:cubicBezTo>
                  <a:pt x="151374" y="123559"/>
                  <a:pt x="151204" y="121528"/>
                  <a:pt x="151204" y="119440"/>
                </a:cubicBezTo>
                <a:cubicBezTo>
                  <a:pt x="151204" y="98452"/>
                  <a:pt x="168130" y="81413"/>
                  <a:pt x="189062" y="81188"/>
                </a:cubicBezTo>
                <a:cubicBezTo>
                  <a:pt x="197299" y="81470"/>
                  <a:pt x="204577" y="76674"/>
                  <a:pt x="207793" y="69227"/>
                </a:cubicBezTo>
                <a:cubicBezTo>
                  <a:pt x="215523" y="51172"/>
                  <a:pt x="233295" y="39494"/>
                  <a:pt x="252929" y="39494"/>
                </a:cubicBezTo>
                <a:cubicBezTo>
                  <a:pt x="280010" y="39494"/>
                  <a:pt x="302070" y="61554"/>
                  <a:pt x="302070" y="88635"/>
                </a:cubicBezTo>
                <a:lnTo>
                  <a:pt x="302070" y="382355"/>
                </a:lnTo>
                <a:cubicBezTo>
                  <a:pt x="279502" y="371692"/>
                  <a:pt x="252816" y="373892"/>
                  <a:pt x="232223" y="388730"/>
                </a:cubicBezTo>
                <a:cubicBezTo>
                  <a:pt x="223365" y="395106"/>
                  <a:pt x="221334" y="407462"/>
                  <a:pt x="227709" y="416263"/>
                </a:cubicBezTo>
                <a:cubicBezTo>
                  <a:pt x="234085" y="425121"/>
                  <a:pt x="246440" y="427152"/>
                  <a:pt x="255242" y="420777"/>
                </a:cubicBezTo>
                <a:cubicBezTo>
                  <a:pt x="264946" y="413837"/>
                  <a:pt x="277753" y="413329"/>
                  <a:pt x="287909" y="419536"/>
                </a:cubicBezTo>
                <a:cubicBezTo>
                  <a:pt x="296090" y="424500"/>
                  <a:pt x="301167" y="432963"/>
                  <a:pt x="301957" y="442273"/>
                </a:cubicBezTo>
                <a:lnTo>
                  <a:pt x="301957" y="489721"/>
                </a:lnTo>
                <a:cubicBezTo>
                  <a:pt x="302070" y="516859"/>
                  <a:pt x="280010" y="538863"/>
                  <a:pt x="252929" y="538863"/>
                </a:cubicBezTo>
                <a:close/>
              </a:path>
            </a:pathLst>
          </a:custGeom>
          <a:gradFill>
            <a:gsLst>
              <a:gs pos="100000">
                <a:srgbClr val="FFC000"/>
              </a:gs>
              <a:gs pos="26000">
                <a:schemeClr val="accent3"/>
              </a:gs>
            </a:gsLst>
            <a:lin ang="189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grpSp>
        <p:nvGrpSpPr>
          <p:cNvPr id="26" name="Graphic 24">
            <a:extLst>
              <a:ext uri="{FF2B5EF4-FFF2-40B4-BE49-F238E27FC236}">
                <a16:creationId xmlns:a16="http://schemas.microsoft.com/office/drawing/2014/main" id="{36820FC2-1727-4EA2-B550-21817C5F25D8}"/>
              </a:ext>
            </a:extLst>
          </p:cNvPr>
          <p:cNvGrpSpPr/>
          <p:nvPr/>
        </p:nvGrpSpPr>
        <p:grpSpPr>
          <a:xfrm>
            <a:off x="402043" y="2521318"/>
            <a:ext cx="396884" cy="359484"/>
            <a:chOff x="573089" y="3150716"/>
            <a:chExt cx="654192" cy="592546"/>
          </a:xfrm>
          <a:solidFill>
            <a:srgbClr val="333333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1BEEA05-5687-4DD9-BDED-F870CE4D271A}"/>
                </a:ext>
              </a:extLst>
            </p:cNvPr>
            <p:cNvSpPr/>
            <p:nvPr/>
          </p:nvSpPr>
          <p:spPr>
            <a:xfrm>
              <a:off x="573089" y="3455347"/>
              <a:ext cx="107155" cy="34828"/>
            </a:xfrm>
            <a:custGeom>
              <a:avLst/>
              <a:gdLst>
                <a:gd name="connsiteX0" fmla="*/ 89741 w 107155"/>
                <a:gd name="connsiteY0" fmla="*/ 0 h 34828"/>
                <a:gd name="connsiteX1" fmla="*/ 17414 w 107155"/>
                <a:gd name="connsiteY1" fmla="*/ 0 h 34828"/>
                <a:gd name="connsiteX2" fmla="*/ 0 w 107155"/>
                <a:gd name="connsiteY2" fmla="*/ 17414 h 34828"/>
                <a:gd name="connsiteX3" fmla="*/ 17414 w 107155"/>
                <a:gd name="connsiteY3" fmla="*/ 34828 h 34828"/>
                <a:gd name="connsiteX4" fmla="*/ 89741 w 107155"/>
                <a:gd name="connsiteY4" fmla="*/ 34828 h 34828"/>
                <a:gd name="connsiteX5" fmla="*/ 107155 w 107155"/>
                <a:gd name="connsiteY5" fmla="*/ 17414 h 34828"/>
                <a:gd name="connsiteX6" fmla="*/ 89741 w 107155"/>
                <a:gd name="connsiteY6" fmla="*/ 0 h 3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55" h="34828">
                  <a:moveTo>
                    <a:pt x="89741" y="0"/>
                  </a:moveTo>
                  <a:lnTo>
                    <a:pt x="17414" y="0"/>
                  </a:lnTo>
                  <a:cubicBezTo>
                    <a:pt x="7778" y="0"/>
                    <a:pt x="0" y="7778"/>
                    <a:pt x="0" y="17414"/>
                  </a:cubicBezTo>
                  <a:cubicBezTo>
                    <a:pt x="0" y="27050"/>
                    <a:pt x="7778" y="34828"/>
                    <a:pt x="17414" y="34828"/>
                  </a:cubicBezTo>
                  <a:lnTo>
                    <a:pt x="89741" y="34828"/>
                  </a:lnTo>
                  <a:cubicBezTo>
                    <a:pt x="99377" y="34828"/>
                    <a:pt x="107155" y="27050"/>
                    <a:pt x="107155" y="17414"/>
                  </a:cubicBezTo>
                  <a:cubicBezTo>
                    <a:pt x="107155" y="7778"/>
                    <a:pt x="99377" y="0"/>
                    <a:pt x="89741" y="0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F7F68E2-4274-4739-8CA1-96AE8E474DB3}"/>
                </a:ext>
              </a:extLst>
            </p:cNvPr>
            <p:cNvSpPr/>
            <p:nvPr/>
          </p:nvSpPr>
          <p:spPr>
            <a:xfrm>
              <a:off x="588798" y="3362393"/>
              <a:ext cx="91524" cy="69038"/>
            </a:xfrm>
            <a:custGeom>
              <a:avLst/>
              <a:gdLst>
                <a:gd name="connsiteX0" fmla="*/ 8438 w 91524"/>
                <a:gd name="connsiteY0" fmla="*/ 32353 h 69038"/>
                <a:gd name="connsiteX1" fmla="*/ 65092 w 91524"/>
                <a:gd name="connsiteY1" fmla="*/ 66485 h 69038"/>
                <a:gd name="connsiteX2" fmla="*/ 74031 w 91524"/>
                <a:gd name="connsiteY2" fmla="*/ 69039 h 69038"/>
                <a:gd name="connsiteX3" fmla="*/ 89007 w 91524"/>
                <a:gd name="connsiteY3" fmla="*/ 60564 h 69038"/>
                <a:gd name="connsiteX4" fmla="*/ 83086 w 91524"/>
                <a:gd name="connsiteY4" fmla="*/ 36649 h 69038"/>
                <a:gd name="connsiteX5" fmla="*/ 26432 w 91524"/>
                <a:gd name="connsiteY5" fmla="*/ 2517 h 69038"/>
                <a:gd name="connsiteX6" fmla="*/ 2517 w 91524"/>
                <a:gd name="connsiteY6" fmla="*/ 8438 h 69038"/>
                <a:gd name="connsiteX7" fmla="*/ 8438 w 91524"/>
                <a:gd name="connsiteY7" fmla="*/ 32353 h 6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524" h="69038">
                  <a:moveTo>
                    <a:pt x="8438" y="32353"/>
                  </a:moveTo>
                  <a:lnTo>
                    <a:pt x="65092" y="66485"/>
                  </a:lnTo>
                  <a:cubicBezTo>
                    <a:pt x="67878" y="68226"/>
                    <a:pt x="71013" y="69039"/>
                    <a:pt x="74031" y="69039"/>
                  </a:cubicBezTo>
                  <a:cubicBezTo>
                    <a:pt x="79952" y="69039"/>
                    <a:pt x="85640" y="66021"/>
                    <a:pt x="89007" y="60564"/>
                  </a:cubicBezTo>
                  <a:cubicBezTo>
                    <a:pt x="93999" y="52321"/>
                    <a:pt x="91329" y="41641"/>
                    <a:pt x="83086" y="36649"/>
                  </a:cubicBezTo>
                  <a:lnTo>
                    <a:pt x="26432" y="2517"/>
                  </a:lnTo>
                  <a:cubicBezTo>
                    <a:pt x="18190" y="-2475"/>
                    <a:pt x="7509" y="195"/>
                    <a:pt x="2517" y="8438"/>
                  </a:cubicBezTo>
                  <a:cubicBezTo>
                    <a:pt x="-2475" y="16680"/>
                    <a:pt x="195" y="27477"/>
                    <a:pt x="8438" y="32353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822D67-6410-4F34-BB9A-298F382EBB1F}"/>
                </a:ext>
              </a:extLst>
            </p:cNvPr>
            <p:cNvSpPr/>
            <p:nvPr/>
          </p:nvSpPr>
          <p:spPr>
            <a:xfrm>
              <a:off x="588798" y="3514129"/>
              <a:ext cx="91524" cy="69038"/>
            </a:xfrm>
            <a:custGeom>
              <a:avLst/>
              <a:gdLst>
                <a:gd name="connsiteX0" fmla="*/ 65092 w 91524"/>
                <a:gd name="connsiteY0" fmla="*/ 2517 h 69038"/>
                <a:gd name="connsiteX1" fmla="*/ 8438 w 91524"/>
                <a:gd name="connsiteY1" fmla="*/ 36649 h 69038"/>
                <a:gd name="connsiteX2" fmla="*/ 2517 w 91524"/>
                <a:gd name="connsiteY2" fmla="*/ 60564 h 69038"/>
                <a:gd name="connsiteX3" fmla="*/ 17493 w 91524"/>
                <a:gd name="connsiteY3" fmla="*/ 69039 h 69038"/>
                <a:gd name="connsiteX4" fmla="*/ 26432 w 91524"/>
                <a:gd name="connsiteY4" fmla="*/ 66485 h 69038"/>
                <a:gd name="connsiteX5" fmla="*/ 83086 w 91524"/>
                <a:gd name="connsiteY5" fmla="*/ 32353 h 69038"/>
                <a:gd name="connsiteX6" fmla="*/ 89007 w 91524"/>
                <a:gd name="connsiteY6" fmla="*/ 8438 h 69038"/>
                <a:gd name="connsiteX7" fmla="*/ 65092 w 91524"/>
                <a:gd name="connsiteY7" fmla="*/ 2517 h 6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524" h="69038">
                  <a:moveTo>
                    <a:pt x="65092" y="2517"/>
                  </a:moveTo>
                  <a:lnTo>
                    <a:pt x="8438" y="36649"/>
                  </a:lnTo>
                  <a:cubicBezTo>
                    <a:pt x="195" y="41641"/>
                    <a:pt x="-2475" y="52321"/>
                    <a:pt x="2517" y="60564"/>
                  </a:cubicBezTo>
                  <a:cubicBezTo>
                    <a:pt x="5767" y="66021"/>
                    <a:pt x="11572" y="69039"/>
                    <a:pt x="17493" y="69039"/>
                  </a:cubicBezTo>
                  <a:cubicBezTo>
                    <a:pt x="20511" y="69039"/>
                    <a:pt x="23646" y="68226"/>
                    <a:pt x="26432" y="66485"/>
                  </a:cubicBezTo>
                  <a:lnTo>
                    <a:pt x="83086" y="32353"/>
                  </a:lnTo>
                  <a:cubicBezTo>
                    <a:pt x="91329" y="27361"/>
                    <a:pt x="93999" y="16680"/>
                    <a:pt x="89007" y="8438"/>
                  </a:cubicBezTo>
                  <a:cubicBezTo>
                    <a:pt x="84015" y="195"/>
                    <a:pt x="73334" y="-2475"/>
                    <a:pt x="65092" y="2517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AF7B18E4-9FC9-435D-980C-FA12C740048F}"/>
                </a:ext>
              </a:extLst>
            </p:cNvPr>
            <p:cNvSpPr/>
            <p:nvPr/>
          </p:nvSpPr>
          <p:spPr>
            <a:xfrm>
              <a:off x="1120126" y="3455347"/>
              <a:ext cx="107155" cy="34828"/>
            </a:xfrm>
            <a:custGeom>
              <a:avLst/>
              <a:gdLst>
                <a:gd name="connsiteX0" fmla="*/ 89741 w 107155"/>
                <a:gd name="connsiteY0" fmla="*/ 0 h 34828"/>
                <a:gd name="connsiteX1" fmla="*/ 17414 w 107155"/>
                <a:gd name="connsiteY1" fmla="*/ 0 h 34828"/>
                <a:gd name="connsiteX2" fmla="*/ 0 w 107155"/>
                <a:gd name="connsiteY2" fmla="*/ 17414 h 34828"/>
                <a:gd name="connsiteX3" fmla="*/ 17414 w 107155"/>
                <a:gd name="connsiteY3" fmla="*/ 34828 h 34828"/>
                <a:gd name="connsiteX4" fmla="*/ 89741 w 107155"/>
                <a:gd name="connsiteY4" fmla="*/ 34828 h 34828"/>
                <a:gd name="connsiteX5" fmla="*/ 107155 w 107155"/>
                <a:gd name="connsiteY5" fmla="*/ 17414 h 34828"/>
                <a:gd name="connsiteX6" fmla="*/ 89741 w 107155"/>
                <a:gd name="connsiteY6" fmla="*/ 0 h 3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55" h="34828">
                  <a:moveTo>
                    <a:pt x="89741" y="0"/>
                  </a:moveTo>
                  <a:lnTo>
                    <a:pt x="17414" y="0"/>
                  </a:lnTo>
                  <a:cubicBezTo>
                    <a:pt x="7778" y="0"/>
                    <a:pt x="0" y="7778"/>
                    <a:pt x="0" y="17414"/>
                  </a:cubicBezTo>
                  <a:cubicBezTo>
                    <a:pt x="0" y="27050"/>
                    <a:pt x="7778" y="34828"/>
                    <a:pt x="17414" y="34828"/>
                  </a:cubicBezTo>
                  <a:lnTo>
                    <a:pt x="89741" y="34828"/>
                  </a:lnTo>
                  <a:cubicBezTo>
                    <a:pt x="99377" y="34828"/>
                    <a:pt x="107155" y="27050"/>
                    <a:pt x="107155" y="17414"/>
                  </a:cubicBezTo>
                  <a:cubicBezTo>
                    <a:pt x="107155" y="7778"/>
                    <a:pt x="99377" y="0"/>
                    <a:pt x="89741" y="0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6B0D762-17FC-4068-AFFA-85F9E65D5DD0}"/>
                </a:ext>
              </a:extLst>
            </p:cNvPr>
            <p:cNvSpPr/>
            <p:nvPr/>
          </p:nvSpPr>
          <p:spPr>
            <a:xfrm>
              <a:off x="1120047" y="3514129"/>
              <a:ext cx="91524" cy="69038"/>
            </a:xfrm>
            <a:custGeom>
              <a:avLst/>
              <a:gdLst>
                <a:gd name="connsiteX0" fmla="*/ 83086 w 91524"/>
                <a:gd name="connsiteY0" fmla="*/ 36649 h 69038"/>
                <a:gd name="connsiteX1" fmla="*/ 26432 w 91524"/>
                <a:gd name="connsiteY1" fmla="*/ 2517 h 69038"/>
                <a:gd name="connsiteX2" fmla="*/ 2517 w 91524"/>
                <a:gd name="connsiteY2" fmla="*/ 8438 h 69038"/>
                <a:gd name="connsiteX3" fmla="*/ 8438 w 91524"/>
                <a:gd name="connsiteY3" fmla="*/ 32353 h 69038"/>
                <a:gd name="connsiteX4" fmla="*/ 65092 w 91524"/>
                <a:gd name="connsiteY4" fmla="*/ 66485 h 69038"/>
                <a:gd name="connsiteX5" fmla="*/ 74031 w 91524"/>
                <a:gd name="connsiteY5" fmla="*/ 69039 h 69038"/>
                <a:gd name="connsiteX6" fmla="*/ 89007 w 91524"/>
                <a:gd name="connsiteY6" fmla="*/ 60564 h 69038"/>
                <a:gd name="connsiteX7" fmla="*/ 83086 w 91524"/>
                <a:gd name="connsiteY7" fmla="*/ 36649 h 6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524" h="69038">
                  <a:moveTo>
                    <a:pt x="83086" y="36649"/>
                  </a:moveTo>
                  <a:lnTo>
                    <a:pt x="26432" y="2517"/>
                  </a:lnTo>
                  <a:cubicBezTo>
                    <a:pt x="18190" y="-2475"/>
                    <a:pt x="7509" y="195"/>
                    <a:pt x="2517" y="8438"/>
                  </a:cubicBezTo>
                  <a:cubicBezTo>
                    <a:pt x="-2475" y="16680"/>
                    <a:pt x="195" y="27361"/>
                    <a:pt x="8438" y="32353"/>
                  </a:cubicBezTo>
                  <a:lnTo>
                    <a:pt x="65092" y="66485"/>
                  </a:lnTo>
                  <a:cubicBezTo>
                    <a:pt x="67878" y="68226"/>
                    <a:pt x="71013" y="69039"/>
                    <a:pt x="74031" y="69039"/>
                  </a:cubicBezTo>
                  <a:cubicBezTo>
                    <a:pt x="79952" y="69039"/>
                    <a:pt x="85640" y="66021"/>
                    <a:pt x="89007" y="60564"/>
                  </a:cubicBezTo>
                  <a:cubicBezTo>
                    <a:pt x="93999" y="52321"/>
                    <a:pt x="91329" y="41641"/>
                    <a:pt x="83086" y="36649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4D4EB81-F38F-42B1-BE2F-76E4859188E3}"/>
                </a:ext>
              </a:extLst>
            </p:cNvPr>
            <p:cNvSpPr/>
            <p:nvPr/>
          </p:nvSpPr>
          <p:spPr>
            <a:xfrm>
              <a:off x="1120047" y="3362393"/>
              <a:ext cx="91524" cy="69038"/>
            </a:xfrm>
            <a:custGeom>
              <a:avLst/>
              <a:gdLst>
                <a:gd name="connsiteX0" fmla="*/ 17493 w 91524"/>
                <a:gd name="connsiteY0" fmla="*/ 69039 h 69038"/>
                <a:gd name="connsiteX1" fmla="*/ 26432 w 91524"/>
                <a:gd name="connsiteY1" fmla="*/ 66485 h 69038"/>
                <a:gd name="connsiteX2" fmla="*/ 83086 w 91524"/>
                <a:gd name="connsiteY2" fmla="*/ 32353 h 69038"/>
                <a:gd name="connsiteX3" fmla="*/ 89007 w 91524"/>
                <a:gd name="connsiteY3" fmla="*/ 8438 h 69038"/>
                <a:gd name="connsiteX4" fmla="*/ 65092 w 91524"/>
                <a:gd name="connsiteY4" fmla="*/ 2517 h 69038"/>
                <a:gd name="connsiteX5" fmla="*/ 8438 w 91524"/>
                <a:gd name="connsiteY5" fmla="*/ 36649 h 69038"/>
                <a:gd name="connsiteX6" fmla="*/ 2517 w 91524"/>
                <a:gd name="connsiteY6" fmla="*/ 60564 h 69038"/>
                <a:gd name="connsiteX7" fmla="*/ 17493 w 91524"/>
                <a:gd name="connsiteY7" fmla="*/ 69039 h 6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524" h="69038">
                  <a:moveTo>
                    <a:pt x="17493" y="69039"/>
                  </a:moveTo>
                  <a:cubicBezTo>
                    <a:pt x="20511" y="69039"/>
                    <a:pt x="23646" y="68226"/>
                    <a:pt x="26432" y="66485"/>
                  </a:cubicBezTo>
                  <a:lnTo>
                    <a:pt x="83086" y="32353"/>
                  </a:lnTo>
                  <a:cubicBezTo>
                    <a:pt x="91329" y="27361"/>
                    <a:pt x="93999" y="16680"/>
                    <a:pt x="89007" y="8438"/>
                  </a:cubicBezTo>
                  <a:cubicBezTo>
                    <a:pt x="84015" y="195"/>
                    <a:pt x="73334" y="-2475"/>
                    <a:pt x="65092" y="2517"/>
                  </a:cubicBezTo>
                  <a:lnTo>
                    <a:pt x="8438" y="36649"/>
                  </a:lnTo>
                  <a:cubicBezTo>
                    <a:pt x="195" y="41641"/>
                    <a:pt x="-2475" y="52321"/>
                    <a:pt x="2517" y="60564"/>
                  </a:cubicBezTo>
                  <a:cubicBezTo>
                    <a:pt x="5884" y="66021"/>
                    <a:pt x="11572" y="69039"/>
                    <a:pt x="17493" y="69039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3B1435F-DA2F-4723-80C3-11EF4219DEFA}"/>
                </a:ext>
              </a:extLst>
            </p:cNvPr>
            <p:cNvSpPr/>
            <p:nvPr/>
          </p:nvSpPr>
          <p:spPr>
            <a:xfrm>
              <a:off x="913826" y="3435495"/>
              <a:ext cx="103556" cy="103556"/>
            </a:xfrm>
            <a:custGeom>
              <a:avLst/>
              <a:gdLst>
                <a:gd name="connsiteX0" fmla="*/ 51778 w 103556"/>
                <a:gd name="connsiteY0" fmla="*/ 0 h 103556"/>
                <a:gd name="connsiteX1" fmla="*/ 0 w 103556"/>
                <a:gd name="connsiteY1" fmla="*/ 51778 h 103556"/>
                <a:gd name="connsiteX2" fmla="*/ 51778 w 103556"/>
                <a:gd name="connsiteY2" fmla="*/ 103556 h 103556"/>
                <a:gd name="connsiteX3" fmla="*/ 103556 w 103556"/>
                <a:gd name="connsiteY3" fmla="*/ 51778 h 103556"/>
                <a:gd name="connsiteX4" fmla="*/ 51778 w 103556"/>
                <a:gd name="connsiteY4" fmla="*/ 0 h 103556"/>
                <a:gd name="connsiteX5" fmla="*/ 51778 w 103556"/>
                <a:gd name="connsiteY5" fmla="*/ 68728 h 103556"/>
                <a:gd name="connsiteX6" fmla="*/ 34828 w 103556"/>
                <a:gd name="connsiteY6" fmla="*/ 51778 h 103556"/>
                <a:gd name="connsiteX7" fmla="*/ 51778 w 103556"/>
                <a:gd name="connsiteY7" fmla="*/ 34828 h 103556"/>
                <a:gd name="connsiteX8" fmla="*/ 68728 w 103556"/>
                <a:gd name="connsiteY8" fmla="*/ 51778 h 103556"/>
                <a:gd name="connsiteX9" fmla="*/ 51778 w 103556"/>
                <a:gd name="connsiteY9" fmla="*/ 68728 h 10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556" h="103556">
                  <a:moveTo>
                    <a:pt x="51778" y="0"/>
                  </a:moveTo>
                  <a:cubicBezTo>
                    <a:pt x="23219" y="0"/>
                    <a:pt x="0" y="23219"/>
                    <a:pt x="0" y="51778"/>
                  </a:cubicBezTo>
                  <a:cubicBezTo>
                    <a:pt x="0" y="80337"/>
                    <a:pt x="23219" y="103556"/>
                    <a:pt x="51778" y="103556"/>
                  </a:cubicBezTo>
                  <a:cubicBezTo>
                    <a:pt x="80337" y="103556"/>
                    <a:pt x="103556" y="80337"/>
                    <a:pt x="103556" y="51778"/>
                  </a:cubicBezTo>
                  <a:cubicBezTo>
                    <a:pt x="103556" y="23219"/>
                    <a:pt x="80337" y="0"/>
                    <a:pt x="51778" y="0"/>
                  </a:cubicBezTo>
                  <a:close/>
                  <a:moveTo>
                    <a:pt x="51778" y="68728"/>
                  </a:moveTo>
                  <a:cubicBezTo>
                    <a:pt x="42491" y="68728"/>
                    <a:pt x="34828" y="61066"/>
                    <a:pt x="34828" y="51778"/>
                  </a:cubicBezTo>
                  <a:cubicBezTo>
                    <a:pt x="34828" y="42491"/>
                    <a:pt x="42491" y="34828"/>
                    <a:pt x="51778" y="34828"/>
                  </a:cubicBezTo>
                  <a:cubicBezTo>
                    <a:pt x="61066" y="34828"/>
                    <a:pt x="68728" y="42374"/>
                    <a:pt x="68728" y="51778"/>
                  </a:cubicBezTo>
                  <a:cubicBezTo>
                    <a:pt x="68728" y="61182"/>
                    <a:pt x="61182" y="68728"/>
                    <a:pt x="51778" y="68728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E0EABE3-90DD-4FF2-B3D2-B25CB1BEE773}"/>
                </a:ext>
              </a:extLst>
            </p:cNvPr>
            <p:cNvSpPr/>
            <p:nvPr/>
          </p:nvSpPr>
          <p:spPr>
            <a:xfrm>
              <a:off x="913826" y="3556466"/>
              <a:ext cx="103556" cy="103556"/>
            </a:xfrm>
            <a:custGeom>
              <a:avLst/>
              <a:gdLst>
                <a:gd name="connsiteX0" fmla="*/ 51778 w 103556"/>
                <a:gd name="connsiteY0" fmla="*/ 0 h 103556"/>
                <a:gd name="connsiteX1" fmla="*/ 0 w 103556"/>
                <a:gd name="connsiteY1" fmla="*/ 51778 h 103556"/>
                <a:gd name="connsiteX2" fmla="*/ 51778 w 103556"/>
                <a:gd name="connsiteY2" fmla="*/ 103556 h 103556"/>
                <a:gd name="connsiteX3" fmla="*/ 103556 w 103556"/>
                <a:gd name="connsiteY3" fmla="*/ 51778 h 103556"/>
                <a:gd name="connsiteX4" fmla="*/ 51778 w 103556"/>
                <a:gd name="connsiteY4" fmla="*/ 0 h 103556"/>
                <a:gd name="connsiteX5" fmla="*/ 51778 w 103556"/>
                <a:gd name="connsiteY5" fmla="*/ 68728 h 103556"/>
                <a:gd name="connsiteX6" fmla="*/ 34828 w 103556"/>
                <a:gd name="connsiteY6" fmla="*/ 51778 h 103556"/>
                <a:gd name="connsiteX7" fmla="*/ 51778 w 103556"/>
                <a:gd name="connsiteY7" fmla="*/ 34828 h 103556"/>
                <a:gd name="connsiteX8" fmla="*/ 68728 w 103556"/>
                <a:gd name="connsiteY8" fmla="*/ 51778 h 103556"/>
                <a:gd name="connsiteX9" fmla="*/ 51778 w 103556"/>
                <a:gd name="connsiteY9" fmla="*/ 68728 h 10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556" h="103556">
                  <a:moveTo>
                    <a:pt x="51778" y="0"/>
                  </a:moveTo>
                  <a:cubicBezTo>
                    <a:pt x="23219" y="0"/>
                    <a:pt x="0" y="23219"/>
                    <a:pt x="0" y="51778"/>
                  </a:cubicBezTo>
                  <a:cubicBezTo>
                    <a:pt x="0" y="80337"/>
                    <a:pt x="23219" y="103556"/>
                    <a:pt x="51778" y="103556"/>
                  </a:cubicBezTo>
                  <a:cubicBezTo>
                    <a:pt x="80337" y="103556"/>
                    <a:pt x="103556" y="80337"/>
                    <a:pt x="103556" y="51778"/>
                  </a:cubicBezTo>
                  <a:cubicBezTo>
                    <a:pt x="103556" y="23219"/>
                    <a:pt x="80337" y="0"/>
                    <a:pt x="51778" y="0"/>
                  </a:cubicBezTo>
                  <a:close/>
                  <a:moveTo>
                    <a:pt x="51778" y="68728"/>
                  </a:moveTo>
                  <a:cubicBezTo>
                    <a:pt x="42491" y="68728"/>
                    <a:pt x="34828" y="61182"/>
                    <a:pt x="34828" y="51778"/>
                  </a:cubicBezTo>
                  <a:cubicBezTo>
                    <a:pt x="34828" y="42374"/>
                    <a:pt x="42491" y="34828"/>
                    <a:pt x="51778" y="34828"/>
                  </a:cubicBezTo>
                  <a:cubicBezTo>
                    <a:pt x="61066" y="34828"/>
                    <a:pt x="68728" y="42374"/>
                    <a:pt x="68728" y="51778"/>
                  </a:cubicBezTo>
                  <a:cubicBezTo>
                    <a:pt x="68728" y="61182"/>
                    <a:pt x="61182" y="68728"/>
                    <a:pt x="51778" y="68728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2B32F6A-9C7C-4B82-839E-7C00A8709CD9}"/>
                </a:ext>
              </a:extLst>
            </p:cNvPr>
            <p:cNvSpPr/>
            <p:nvPr/>
          </p:nvSpPr>
          <p:spPr>
            <a:xfrm>
              <a:off x="791927" y="3435495"/>
              <a:ext cx="103556" cy="103556"/>
            </a:xfrm>
            <a:custGeom>
              <a:avLst/>
              <a:gdLst>
                <a:gd name="connsiteX0" fmla="*/ 51778 w 103556"/>
                <a:gd name="connsiteY0" fmla="*/ 0 h 103556"/>
                <a:gd name="connsiteX1" fmla="*/ 0 w 103556"/>
                <a:gd name="connsiteY1" fmla="*/ 51778 h 103556"/>
                <a:gd name="connsiteX2" fmla="*/ 51778 w 103556"/>
                <a:gd name="connsiteY2" fmla="*/ 103556 h 103556"/>
                <a:gd name="connsiteX3" fmla="*/ 103556 w 103556"/>
                <a:gd name="connsiteY3" fmla="*/ 51778 h 103556"/>
                <a:gd name="connsiteX4" fmla="*/ 51778 w 103556"/>
                <a:gd name="connsiteY4" fmla="*/ 0 h 103556"/>
                <a:gd name="connsiteX5" fmla="*/ 51778 w 103556"/>
                <a:gd name="connsiteY5" fmla="*/ 68728 h 103556"/>
                <a:gd name="connsiteX6" fmla="*/ 34828 w 103556"/>
                <a:gd name="connsiteY6" fmla="*/ 51778 h 103556"/>
                <a:gd name="connsiteX7" fmla="*/ 51778 w 103556"/>
                <a:gd name="connsiteY7" fmla="*/ 34828 h 103556"/>
                <a:gd name="connsiteX8" fmla="*/ 68728 w 103556"/>
                <a:gd name="connsiteY8" fmla="*/ 51778 h 103556"/>
                <a:gd name="connsiteX9" fmla="*/ 51778 w 103556"/>
                <a:gd name="connsiteY9" fmla="*/ 68728 h 10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556" h="103556">
                  <a:moveTo>
                    <a:pt x="51778" y="0"/>
                  </a:moveTo>
                  <a:cubicBezTo>
                    <a:pt x="23219" y="0"/>
                    <a:pt x="0" y="23219"/>
                    <a:pt x="0" y="51778"/>
                  </a:cubicBezTo>
                  <a:cubicBezTo>
                    <a:pt x="0" y="80337"/>
                    <a:pt x="23219" y="103556"/>
                    <a:pt x="51778" y="103556"/>
                  </a:cubicBezTo>
                  <a:cubicBezTo>
                    <a:pt x="80337" y="103556"/>
                    <a:pt x="103556" y="80337"/>
                    <a:pt x="103556" y="51778"/>
                  </a:cubicBezTo>
                  <a:cubicBezTo>
                    <a:pt x="103556" y="23219"/>
                    <a:pt x="80337" y="0"/>
                    <a:pt x="51778" y="0"/>
                  </a:cubicBezTo>
                  <a:close/>
                  <a:moveTo>
                    <a:pt x="51778" y="68728"/>
                  </a:moveTo>
                  <a:cubicBezTo>
                    <a:pt x="42374" y="68728"/>
                    <a:pt x="34828" y="61066"/>
                    <a:pt x="34828" y="51778"/>
                  </a:cubicBezTo>
                  <a:cubicBezTo>
                    <a:pt x="34828" y="42491"/>
                    <a:pt x="42491" y="34828"/>
                    <a:pt x="51778" y="34828"/>
                  </a:cubicBezTo>
                  <a:cubicBezTo>
                    <a:pt x="61066" y="34828"/>
                    <a:pt x="68728" y="42374"/>
                    <a:pt x="68728" y="51778"/>
                  </a:cubicBezTo>
                  <a:cubicBezTo>
                    <a:pt x="68728" y="61182"/>
                    <a:pt x="61066" y="68728"/>
                    <a:pt x="51778" y="68728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93B0231-48DF-40AD-AD61-9749DC5CDECF}"/>
                </a:ext>
              </a:extLst>
            </p:cNvPr>
            <p:cNvSpPr/>
            <p:nvPr/>
          </p:nvSpPr>
          <p:spPr>
            <a:xfrm>
              <a:off x="791927" y="3556466"/>
              <a:ext cx="103556" cy="103556"/>
            </a:xfrm>
            <a:custGeom>
              <a:avLst/>
              <a:gdLst>
                <a:gd name="connsiteX0" fmla="*/ 51778 w 103556"/>
                <a:gd name="connsiteY0" fmla="*/ 0 h 103556"/>
                <a:gd name="connsiteX1" fmla="*/ 0 w 103556"/>
                <a:gd name="connsiteY1" fmla="*/ 51778 h 103556"/>
                <a:gd name="connsiteX2" fmla="*/ 51778 w 103556"/>
                <a:gd name="connsiteY2" fmla="*/ 103556 h 103556"/>
                <a:gd name="connsiteX3" fmla="*/ 103556 w 103556"/>
                <a:gd name="connsiteY3" fmla="*/ 51778 h 103556"/>
                <a:gd name="connsiteX4" fmla="*/ 51778 w 103556"/>
                <a:gd name="connsiteY4" fmla="*/ 0 h 103556"/>
                <a:gd name="connsiteX5" fmla="*/ 51778 w 103556"/>
                <a:gd name="connsiteY5" fmla="*/ 68728 h 103556"/>
                <a:gd name="connsiteX6" fmla="*/ 34828 w 103556"/>
                <a:gd name="connsiteY6" fmla="*/ 51778 h 103556"/>
                <a:gd name="connsiteX7" fmla="*/ 51778 w 103556"/>
                <a:gd name="connsiteY7" fmla="*/ 34828 h 103556"/>
                <a:gd name="connsiteX8" fmla="*/ 68728 w 103556"/>
                <a:gd name="connsiteY8" fmla="*/ 51778 h 103556"/>
                <a:gd name="connsiteX9" fmla="*/ 51778 w 103556"/>
                <a:gd name="connsiteY9" fmla="*/ 68728 h 10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556" h="103556">
                  <a:moveTo>
                    <a:pt x="51778" y="0"/>
                  </a:moveTo>
                  <a:cubicBezTo>
                    <a:pt x="23219" y="0"/>
                    <a:pt x="0" y="23219"/>
                    <a:pt x="0" y="51778"/>
                  </a:cubicBezTo>
                  <a:cubicBezTo>
                    <a:pt x="0" y="80337"/>
                    <a:pt x="23219" y="103556"/>
                    <a:pt x="51778" y="103556"/>
                  </a:cubicBezTo>
                  <a:cubicBezTo>
                    <a:pt x="80337" y="103556"/>
                    <a:pt x="103556" y="80337"/>
                    <a:pt x="103556" y="51778"/>
                  </a:cubicBezTo>
                  <a:cubicBezTo>
                    <a:pt x="103556" y="23219"/>
                    <a:pt x="80337" y="0"/>
                    <a:pt x="51778" y="0"/>
                  </a:cubicBezTo>
                  <a:close/>
                  <a:moveTo>
                    <a:pt x="51778" y="68728"/>
                  </a:moveTo>
                  <a:cubicBezTo>
                    <a:pt x="42374" y="68728"/>
                    <a:pt x="34828" y="61182"/>
                    <a:pt x="34828" y="51778"/>
                  </a:cubicBezTo>
                  <a:cubicBezTo>
                    <a:pt x="34828" y="42374"/>
                    <a:pt x="42491" y="34828"/>
                    <a:pt x="51778" y="34828"/>
                  </a:cubicBezTo>
                  <a:cubicBezTo>
                    <a:pt x="61066" y="34828"/>
                    <a:pt x="68728" y="42374"/>
                    <a:pt x="68728" y="51778"/>
                  </a:cubicBezTo>
                  <a:cubicBezTo>
                    <a:pt x="68728" y="61182"/>
                    <a:pt x="61066" y="68728"/>
                    <a:pt x="51778" y="68728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49E408A-910F-470F-9A7B-B7BEC342BCBA}"/>
                </a:ext>
              </a:extLst>
            </p:cNvPr>
            <p:cNvSpPr/>
            <p:nvPr/>
          </p:nvSpPr>
          <p:spPr>
            <a:xfrm>
              <a:off x="851161" y="3256478"/>
              <a:ext cx="95220" cy="46205"/>
            </a:xfrm>
            <a:custGeom>
              <a:avLst/>
              <a:gdLst>
                <a:gd name="connsiteX0" fmla="*/ 6707 w 95220"/>
                <a:gd name="connsiteY0" fmla="*/ 14744 h 46205"/>
                <a:gd name="connsiteX1" fmla="*/ 3805 w 95220"/>
                <a:gd name="connsiteY1" fmla="*/ 39588 h 46205"/>
                <a:gd name="connsiteX2" fmla="*/ 17620 w 95220"/>
                <a:gd name="connsiteY2" fmla="*/ 46206 h 46205"/>
                <a:gd name="connsiteX3" fmla="*/ 28417 w 95220"/>
                <a:gd name="connsiteY3" fmla="*/ 42491 h 46205"/>
                <a:gd name="connsiteX4" fmla="*/ 47108 w 95220"/>
                <a:gd name="connsiteY4" fmla="*/ 35409 h 46205"/>
                <a:gd name="connsiteX5" fmla="*/ 66148 w 95220"/>
                <a:gd name="connsiteY5" fmla="*/ 42026 h 46205"/>
                <a:gd name="connsiteX6" fmla="*/ 77525 w 95220"/>
                <a:gd name="connsiteY6" fmla="*/ 46206 h 46205"/>
                <a:gd name="connsiteX7" fmla="*/ 90992 w 95220"/>
                <a:gd name="connsiteY7" fmla="*/ 40053 h 46205"/>
                <a:gd name="connsiteX8" fmla="*/ 95171 w 95220"/>
                <a:gd name="connsiteY8" fmla="*/ 27166 h 46205"/>
                <a:gd name="connsiteX9" fmla="*/ 89018 w 95220"/>
                <a:gd name="connsiteY9" fmla="*/ 15092 h 46205"/>
                <a:gd name="connsiteX10" fmla="*/ 47341 w 95220"/>
                <a:gd name="connsiteY10" fmla="*/ 0 h 46205"/>
                <a:gd name="connsiteX11" fmla="*/ 6707 w 95220"/>
                <a:gd name="connsiteY11" fmla="*/ 14744 h 4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220" h="46205">
                  <a:moveTo>
                    <a:pt x="6707" y="14744"/>
                  </a:moveTo>
                  <a:cubicBezTo>
                    <a:pt x="-955" y="20781"/>
                    <a:pt x="-2232" y="31926"/>
                    <a:pt x="3805" y="39588"/>
                  </a:cubicBezTo>
                  <a:cubicBezTo>
                    <a:pt x="7172" y="43768"/>
                    <a:pt x="12164" y="46206"/>
                    <a:pt x="17620" y="46206"/>
                  </a:cubicBezTo>
                  <a:cubicBezTo>
                    <a:pt x="21568" y="46206"/>
                    <a:pt x="25515" y="44812"/>
                    <a:pt x="28417" y="42491"/>
                  </a:cubicBezTo>
                  <a:cubicBezTo>
                    <a:pt x="34918" y="37731"/>
                    <a:pt x="40955" y="35409"/>
                    <a:pt x="47108" y="35409"/>
                  </a:cubicBezTo>
                  <a:cubicBezTo>
                    <a:pt x="55235" y="35873"/>
                    <a:pt x="61504" y="38079"/>
                    <a:pt x="66148" y="42026"/>
                  </a:cubicBezTo>
                  <a:cubicBezTo>
                    <a:pt x="69282" y="44696"/>
                    <a:pt x="73346" y="46206"/>
                    <a:pt x="77525" y="46206"/>
                  </a:cubicBezTo>
                  <a:cubicBezTo>
                    <a:pt x="82749" y="46206"/>
                    <a:pt x="87625" y="44000"/>
                    <a:pt x="90992" y="40053"/>
                  </a:cubicBezTo>
                  <a:cubicBezTo>
                    <a:pt x="94011" y="36454"/>
                    <a:pt x="95520" y="31926"/>
                    <a:pt x="95171" y="27166"/>
                  </a:cubicBezTo>
                  <a:cubicBezTo>
                    <a:pt x="94823" y="22406"/>
                    <a:pt x="92617" y="18227"/>
                    <a:pt x="89018" y="15092"/>
                  </a:cubicBezTo>
                  <a:cubicBezTo>
                    <a:pt x="77989" y="5689"/>
                    <a:pt x="63710" y="464"/>
                    <a:pt x="47341" y="0"/>
                  </a:cubicBezTo>
                  <a:cubicBezTo>
                    <a:pt x="32829" y="116"/>
                    <a:pt x="18781" y="5108"/>
                    <a:pt x="6707" y="14744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C35392A-4E64-455A-AE59-BE66C98B25D6}"/>
                </a:ext>
              </a:extLst>
            </p:cNvPr>
            <p:cNvSpPr/>
            <p:nvPr/>
          </p:nvSpPr>
          <p:spPr>
            <a:xfrm>
              <a:off x="812443" y="3203539"/>
              <a:ext cx="173032" cy="61646"/>
            </a:xfrm>
            <a:custGeom>
              <a:avLst/>
              <a:gdLst>
                <a:gd name="connsiteX0" fmla="*/ 155367 w 173032"/>
                <a:gd name="connsiteY0" fmla="*/ 61646 h 61646"/>
                <a:gd name="connsiteX1" fmla="*/ 168137 w 173032"/>
                <a:gd name="connsiteY1" fmla="*/ 56190 h 61646"/>
                <a:gd name="connsiteX2" fmla="*/ 167557 w 173032"/>
                <a:gd name="connsiteY2" fmla="*/ 31229 h 61646"/>
                <a:gd name="connsiteX3" fmla="*/ 86291 w 173032"/>
                <a:gd name="connsiteY3" fmla="*/ 0 h 61646"/>
                <a:gd name="connsiteX4" fmla="*/ 5373 w 173032"/>
                <a:gd name="connsiteY4" fmla="*/ 31229 h 61646"/>
                <a:gd name="connsiteX5" fmla="*/ 4908 w 173032"/>
                <a:gd name="connsiteY5" fmla="*/ 56190 h 61646"/>
                <a:gd name="connsiteX6" fmla="*/ 17563 w 173032"/>
                <a:gd name="connsiteY6" fmla="*/ 61530 h 61646"/>
                <a:gd name="connsiteX7" fmla="*/ 29753 w 173032"/>
                <a:gd name="connsiteY7" fmla="*/ 56654 h 61646"/>
                <a:gd name="connsiteX8" fmla="*/ 86291 w 173032"/>
                <a:gd name="connsiteY8" fmla="*/ 35177 h 61646"/>
                <a:gd name="connsiteX9" fmla="*/ 143177 w 173032"/>
                <a:gd name="connsiteY9" fmla="*/ 56538 h 61646"/>
                <a:gd name="connsiteX10" fmla="*/ 155367 w 173032"/>
                <a:gd name="connsiteY10" fmla="*/ 61646 h 6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32" h="61646">
                  <a:moveTo>
                    <a:pt x="155367" y="61646"/>
                  </a:moveTo>
                  <a:cubicBezTo>
                    <a:pt x="160243" y="61646"/>
                    <a:pt x="164770" y="59673"/>
                    <a:pt x="168137" y="56190"/>
                  </a:cubicBezTo>
                  <a:cubicBezTo>
                    <a:pt x="174871" y="49108"/>
                    <a:pt x="174638" y="37963"/>
                    <a:pt x="167557" y="31229"/>
                  </a:cubicBezTo>
                  <a:cubicBezTo>
                    <a:pt x="147356" y="11842"/>
                    <a:pt x="118565" y="813"/>
                    <a:pt x="86291" y="0"/>
                  </a:cubicBezTo>
                  <a:cubicBezTo>
                    <a:pt x="55061" y="464"/>
                    <a:pt x="25573" y="11842"/>
                    <a:pt x="5373" y="31229"/>
                  </a:cubicBezTo>
                  <a:cubicBezTo>
                    <a:pt x="-1593" y="37963"/>
                    <a:pt x="-1825" y="49224"/>
                    <a:pt x="4908" y="56190"/>
                  </a:cubicBezTo>
                  <a:cubicBezTo>
                    <a:pt x="8275" y="59673"/>
                    <a:pt x="12803" y="61646"/>
                    <a:pt x="17563" y="61530"/>
                  </a:cubicBezTo>
                  <a:cubicBezTo>
                    <a:pt x="22206" y="61530"/>
                    <a:pt x="26502" y="59789"/>
                    <a:pt x="29753" y="56654"/>
                  </a:cubicBezTo>
                  <a:cubicBezTo>
                    <a:pt x="44613" y="43187"/>
                    <a:pt x="64697" y="35525"/>
                    <a:pt x="86291" y="35177"/>
                  </a:cubicBezTo>
                  <a:cubicBezTo>
                    <a:pt x="109858" y="36221"/>
                    <a:pt x="129594" y="43652"/>
                    <a:pt x="143177" y="56538"/>
                  </a:cubicBezTo>
                  <a:cubicBezTo>
                    <a:pt x="146427" y="59905"/>
                    <a:pt x="150723" y="61646"/>
                    <a:pt x="155367" y="61646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BA391977-C9C9-4A1E-87B7-1B1116FF3F53}"/>
                </a:ext>
              </a:extLst>
            </p:cNvPr>
            <p:cNvSpPr/>
            <p:nvPr/>
          </p:nvSpPr>
          <p:spPr>
            <a:xfrm>
              <a:off x="773551" y="3150716"/>
              <a:ext cx="250596" cy="77086"/>
            </a:xfrm>
            <a:custGeom>
              <a:avLst/>
              <a:gdLst>
                <a:gd name="connsiteX0" fmla="*/ 17563 w 250596"/>
                <a:gd name="connsiteY0" fmla="*/ 77087 h 77086"/>
                <a:gd name="connsiteX1" fmla="*/ 29753 w 250596"/>
                <a:gd name="connsiteY1" fmla="*/ 72211 h 77086"/>
                <a:gd name="connsiteX2" fmla="*/ 125066 w 250596"/>
                <a:gd name="connsiteY2" fmla="*/ 35177 h 77086"/>
                <a:gd name="connsiteX3" fmla="*/ 220844 w 250596"/>
                <a:gd name="connsiteY3" fmla="*/ 72095 h 77086"/>
                <a:gd name="connsiteX4" fmla="*/ 233034 w 250596"/>
                <a:gd name="connsiteY4" fmla="*/ 77087 h 77086"/>
                <a:gd name="connsiteX5" fmla="*/ 245688 w 250596"/>
                <a:gd name="connsiteY5" fmla="*/ 71630 h 77086"/>
                <a:gd name="connsiteX6" fmla="*/ 245224 w 250596"/>
                <a:gd name="connsiteY6" fmla="*/ 46670 h 77086"/>
                <a:gd name="connsiteX7" fmla="*/ 125182 w 250596"/>
                <a:gd name="connsiteY7" fmla="*/ 0 h 77086"/>
                <a:gd name="connsiteX8" fmla="*/ 5373 w 250596"/>
                <a:gd name="connsiteY8" fmla="*/ 46786 h 77086"/>
                <a:gd name="connsiteX9" fmla="*/ 4908 w 250596"/>
                <a:gd name="connsiteY9" fmla="*/ 71746 h 77086"/>
                <a:gd name="connsiteX10" fmla="*/ 17563 w 250596"/>
                <a:gd name="connsiteY10" fmla="*/ 77087 h 7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596" h="77086">
                  <a:moveTo>
                    <a:pt x="17563" y="77087"/>
                  </a:moveTo>
                  <a:cubicBezTo>
                    <a:pt x="22090" y="77087"/>
                    <a:pt x="26502" y="75345"/>
                    <a:pt x="29753" y="72211"/>
                  </a:cubicBezTo>
                  <a:cubicBezTo>
                    <a:pt x="55758" y="48528"/>
                    <a:pt x="88729" y="35757"/>
                    <a:pt x="125066" y="35177"/>
                  </a:cubicBezTo>
                  <a:cubicBezTo>
                    <a:pt x="164538" y="36918"/>
                    <a:pt x="197625" y="49688"/>
                    <a:pt x="220844" y="72095"/>
                  </a:cubicBezTo>
                  <a:cubicBezTo>
                    <a:pt x="224211" y="75229"/>
                    <a:pt x="228506" y="77087"/>
                    <a:pt x="233034" y="77087"/>
                  </a:cubicBezTo>
                  <a:cubicBezTo>
                    <a:pt x="237910" y="77087"/>
                    <a:pt x="242438" y="75113"/>
                    <a:pt x="245688" y="71630"/>
                  </a:cubicBezTo>
                  <a:cubicBezTo>
                    <a:pt x="252422" y="64665"/>
                    <a:pt x="252190" y="53403"/>
                    <a:pt x="245224" y="46670"/>
                  </a:cubicBezTo>
                  <a:cubicBezTo>
                    <a:pt x="214691" y="17298"/>
                    <a:pt x="173245" y="1161"/>
                    <a:pt x="125182" y="0"/>
                  </a:cubicBezTo>
                  <a:cubicBezTo>
                    <a:pt x="79441" y="464"/>
                    <a:pt x="35789" y="17530"/>
                    <a:pt x="5373" y="46786"/>
                  </a:cubicBezTo>
                  <a:cubicBezTo>
                    <a:pt x="-1593" y="53520"/>
                    <a:pt x="-1825" y="64665"/>
                    <a:pt x="4908" y="71746"/>
                  </a:cubicBezTo>
                  <a:cubicBezTo>
                    <a:pt x="8275" y="75229"/>
                    <a:pt x="12803" y="77087"/>
                    <a:pt x="17563" y="77087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1BFBD65-F5F6-49AD-9584-D10B25308D13}"/>
                </a:ext>
              </a:extLst>
            </p:cNvPr>
            <p:cNvSpPr/>
            <p:nvPr/>
          </p:nvSpPr>
          <p:spPr>
            <a:xfrm>
              <a:off x="710428" y="3273463"/>
              <a:ext cx="381258" cy="469798"/>
            </a:xfrm>
            <a:custGeom>
              <a:avLst/>
              <a:gdLst>
                <a:gd name="connsiteX0" fmla="*/ 331566 w 381258"/>
                <a:gd name="connsiteY0" fmla="*/ 1009 h 469798"/>
                <a:gd name="connsiteX1" fmla="*/ 312759 w 381258"/>
                <a:gd name="connsiteY1" fmla="*/ 5653 h 469798"/>
                <a:gd name="connsiteX2" fmla="*/ 312759 w 381258"/>
                <a:gd name="connsiteY2" fmla="*/ 5653 h 469798"/>
                <a:gd name="connsiteX3" fmla="*/ 308347 w 381258"/>
                <a:gd name="connsiteY3" fmla="*/ 16450 h 469798"/>
                <a:gd name="connsiteX4" fmla="*/ 308231 w 381258"/>
                <a:gd name="connsiteY4" fmla="*/ 17611 h 469798"/>
                <a:gd name="connsiteX5" fmla="*/ 308347 w 381258"/>
                <a:gd name="connsiteY5" fmla="*/ 18655 h 469798"/>
                <a:gd name="connsiteX6" fmla="*/ 316009 w 381258"/>
                <a:gd name="connsiteY6" fmla="*/ 31890 h 469798"/>
                <a:gd name="connsiteX7" fmla="*/ 316009 w 381258"/>
                <a:gd name="connsiteY7" fmla="*/ 31890 h 469798"/>
                <a:gd name="connsiteX8" fmla="*/ 319956 w 381258"/>
                <a:gd name="connsiteY8" fmla="*/ 33864 h 469798"/>
                <a:gd name="connsiteX9" fmla="*/ 319956 w 381258"/>
                <a:gd name="connsiteY9" fmla="*/ 33864 h 469798"/>
                <a:gd name="connsiteX10" fmla="*/ 320072 w 381258"/>
                <a:gd name="connsiteY10" fmla="*/ 33864 h 469798"/>
                <a:gd name="connsiteX11" fmla="*/ 329940 w 381258"/>
                <a:gd name="connsiteY11" fmla="*/ 37579 h 469798"/>
                <a:gd name="connsiteX12" fmla="*/ 330057 w 381258"/>
                <a:gd name="connsiteY12" fmla="*/ 37579 h 469798"/>
                <a:gd name="connsiteX13" fmla="*/ 337371 w 381258"/>
                <a:gd name="connsiteY13" fmla="*/ 41062 h 469798"/>
                <a:gd name="connsiteX14" fmla="*/ 337835 w 381258"/>
                <a:gd name="connsiteY14" fmla="*/ 41294 h 469798"/>
                <a:gd name="connsiteX15" fmla="*/ 342827 w 381258"/>
                <a:gd name="connsiteY15" fmla="*/ 44545 h 469798"/>
                <a:gd name="connsiteX16" fmla="*/ 343291 w 381258"/>
                <a:gd name="connsiteY16" fmla="*/ 44893 h 469798"/>
                <a:gd name="connsiteX17" fmla="*/ 346078 w 381258"/>
                <a:gd name="connsiteY17" fmla="*/ 47795 h 469798"/>
                <a:gd name="connsiteX18" fmla="*/ 346310 w 381258"/>
                <a:gd name="connsiteY18" fmla="*/ 48027 h 469798"/>
                <a:gd name="connsiteX19" fmla="*/ 190859 w 381258"/>
                <a:gd name="connsiteY19" fmla="*/ 79373 h 469798"/>
                <a:gd name="connsiteX20" fmla="*/ 35409 w 381258"/>
                <a:gd name="connsiteY20" fmla="*/ 48027 h 469798"/>
                <a:gd name="connsiteX21" fmla="*/ 35525 w 381258"/>
                <a:gd name="connsiteY21" fmla="*/ 47795 h 469798"/>
                <a:gd name="connsiteX22" fmla="*/ 38311 w 381258"/>
                <a:gd name="connsiteY22" fmla="*/ 45009 h 469798"/>
                <a:gd name="connsiteX23" fmla="*/ 38892 w 381258"/>
                <a:gd name="connsiteY23" fmla="*/ 44545 h 469798"/>
                <a:gd name="connsiteX24" fmla="*/ 43768 w 381258"/>
                <a:gd name="connsiteY24" fmla="*/ 41410 h 469798"/>
                <a:gd name="connsiteX25" fmla="*/ 44464 w 381258"/>
                <a:gd name="connsiteY25" fmla="*/ 41062 h 469798"/>
                <a:gd name="connsiteX26" fmla="*/ 51662 w 381258"/>
                <a:gd name="connsiteY26" fmla="*/ 37579 h 469798"/>
                <a:gd name="connsiteX27" fmla="*/ 51778 w 381258"/>
                <a:gd name="connsiteY27" fmla="*/ 37579 h 469798"/>
                <a:gd name="connsiteX28" fmla="*/ 61530 w 381258"/>
                <a:gd name="connsiteY28" fmla="*/ 33864 h 469798"/>
                <a:gd name="connsiteX29" fmla="*/ 61646 w 381258"/>
                <a:gd name="connsiteY29" fmla="*/ 33864 h 469798"/>
                <a:gd name="connsiteX30" fmla="*/ 61646 w 381258"/>
                <a:gd name="connsiteY30" fmla="*/ 33864 h 469798"/>
                <a:gd name="connsiteX31" fmla="*/ 73256 w 381258"/>
                <a:gd name="connsiteY31" fmla="*/ 18423 h 469798"/>
                <a:gd name="connsiteX32" fmla="*/ 73372 w 381258"/>
                <a:gd name="connsiteY32" fmla="*/ 17611 h 469798"/>
                <a:gd name="connsiteX33" fmla="*/ 73256 w 381258"/>
                <a:gd name="connsiteY33" fmla="*/ 16217 h 469798"/>
                <a:gd name="connsiteX34" fmla="*/ 68844 w 381258"/>
                <a:gd name="connsiteY34" fmla="*/ 5653 h 469798"/>
                <a:gd name="connsiteX35" fmla="*/ 68844 w 381258"/>
                <a:gd name="connsiteY35" fmla="*/ 5653 h 469798"/>
                <a:gd name="connsiteX36" fmla="*/ 50037 w 381258"/>
                <a:gd name="connsiteY36" fmla="*/ 1009 h 469798"/>
                <a:gd name="connsiteX37" fmla="*/ 0 w 381258"/>
                <a:gd name="connsiteY37" fmla="*/ 48027 h 469798"/>
                <a:gd name="connsiteX38" fmla="*/ 0 w 381258"/>
                <a:gd name="connsiteY38" fmla="*/ 403625 h 469798"/>
                <a:gd name="connsiteX39" fmla="*/ 190627 w 381258"/>
                <a:gd name="connsiteY39" fmla="*/ 469799 h 469798"/>
                <a:gd name="connsiteX40" fmla="*/ 381254 w 381258"/>
                <a:gd name="connsiteY40" fmla="*/ 403625 h 469798"/>
                <a:gd name="connsiteX41" fmla="*/ 381254 w 381258"/>
                <a:gd name="connsiteY41" fmla="*/ 48143 h 469798"/>
                <a:gd name="connsiteX42" fmla="*/ 331566 w 381258"/>
                <a:gd name="connsiteY42" fmla="*/ 1009 h 469798"/>
                <a:gd name="connsiteX43" fmla="*/ 190975 w 381258"/>
                <a:gd name="connsiteY43" fmla="*/ 435203 h 469798"/>
                <a:gd name="connsiteX44" fmla="*/ 35177 w 381258"/>
                <a:gd name="connsiteY44" fmla="*/ 403857 h 469798"/>
                <a:gd name="connsiteX45" fmla="*/ 35061 w 381258"/>
                <a:gd name="connsiteY45" fmla="*/ 89125 h 469798"/>
                <a:gd name="connsiteX46" fmla="*/ 190975 w 381258"/>
                <a:gd name="connsiteY46" fmla="*/ 114433 h 469798"/>
                <a:gd name="connsiteX47" fmla="*/ 346774 w 381258"/>
                <a:gd name="connsiteY47" fmla="*/ 89125 h 469798"/>
                <a:gd name="connsiteX48" fmla="*/ 346890 w 381258"/>
                <a:gd name="connsiteY48" fmla="*/ 402928 h 469798"/>
                <a:gd name="connsiteX49" fmla="*/ 190975 w 381258"/>
                <a:gd name="connsiteY49" fmla="*/ 435203 h 46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81258" h="469798">
                  <a:moveTo>
                    <a:pt x="331566" y="1009"/>
                  </a:moveTo>
                  <a:cubicBezTo>
                    <a:pt x="324948" y="-1313"/>
                    <a:pt x="317518" y="545"/>
                    <a:pt x="312759" y="5653"/>
                  </a:cubicBezTo>
                  <a:lnTo>
                    <a:pt x="312759" y="5653"/>
                  </a:lnTo>
                  <a:cubicBezTo>
                    <a:pt x="309856" y="8787"/>
                    <a:pt x="308463" y="12619"/>
                    <a:pt x="308347" y="16450"/>
                  </a:cubicBezTo>
                  <a:cubicBezTo>
                    <a:pt x="308347" y="16798"/>
                    <a:pt x="308231" y="17262"/>
                    <a:pt x="308231" y="17611"/>
                  </a:cubicBezTo>
                  <a:cubicBezTo>
                    <a:pt x="308231" y="17959"/>
                    <a:pt x="308347" y="18307"/>
                    <a:pt x="308347" y="18655"/>
                  </a:cubicBezTo>
                  <a:cubicBezTo>
                    <a:pt x="308695" y="23880"/>
                    <a:pt x="311365" y="28872"/>
                    <a:pt x="316009" y="31890"/>
                  </a:cubicBezTo>
                  <a:cubicBezTo>
                    <a:pt x="316009" y="31890"/>
                    <a:pt x="316009" y="31890"/>
                    <a:pt x="316009" y="31890"/>
                  </a:cubicBezTo>
                  <a:cubicBezTo>
                    <a:pt x="317170" y="32703"/>
                    <a:pt x="318563" y="33283"/>
                    <a:pt x="319956" y="33864"/>
                  </a:cubicBezTo>
                  <a:cubicBezTo>
                    <a:pt x="319956" y="33864"/>
                    <a:pt x="319956" y="33864"/>
                    <a:pt x="319956" y="33864"/>
                  </a:cubicBezTo>
                  <a:cubicBezTo>
                    <a:pt x="319956" y="33864"/>
                    <a:pt x="319956" y="33864"/>
                    <a:pt x="320072" y="33864"/>
                  </a:cubicBezTo>
                  <a:cubicBezTo>
                    <a:pt x="323671" y="35141"/>
                    <a:pt x="327038" y="36302"/>
                    <a:pt x="329940" y="37579"/>
                  </a:cubicBezTo>
                  <a:cubicBezTo>
                    <a:pt x="329940" y="37579"/>
                    <a:pt x="329940" y="37579"/>
                    <a:pt x="330057" y="37579"/>
                  </a:cubicBezTo>
                  <a:cubicBezTo>
                    <a:pt x="332843" y="38740"/>
                    <a:pt x="335281" y="39901"/>
                    <a:pt x="337371" y="41062"/>
                  </a:cubicBezTo>
                  <a:cubicBezTo>
                    <a:pt x="337487" y="41178"/>
                    <a:pt x="337719" y="41178"/>
                    <a:pt x="337835" y="41294"/>
                  </a:cubicBezTo>
                  <a:cubicBezTo>
                    <a:pt x="339808" y="42339"/>
                    <a:pt x="341434" y="43500"/>
                    <a:pt x="342827" y="44545"/>
                  </a:cubicBezTo>
                  <a:cubicBezTo>
                    <a:pt x="342943" y="44661"/>
                    <a:pt x="343175" y="44777"/>
                    <a:pt x="343291" y="44893"/>
                  </a:cubicBezTo>
                  <a:cubicBezTo>
                    <a:pt x="344568" y="45938"/>
                    <a:pt x="345497" y="46866"/>
                    <a:pt x="346078" y="47795"/>
                  </a:cubicBezTo>
                  <a:cubicBezTo>
                    <a:pt x="346194" y="47911"/>
                    <a:pt x="346194" y="48027"/>
                    <a:pt x="346310" y="48027"/>
                  </a:cubicBezTo>
                  <a:cubicBezTo>
                    <a:pt x="338648" y="59521"/>
                    <a:pt x="281529" y="79373"/>
                    <a:pt x="190859" y="79373"/>
                  </a:cubicBezTo>
                  <a:cubicBezTo>
                    <a:pt x="100306" y="79373"/>
                    <a:pt x="43187" y="59521"/>
                    <a:pt x="35409" y="48027"/>
                  </a:cubicBezTo>
                  <a:cubicBezTo>
                    <a:pt x="35409" y="47911"/>
                    <a:pt x="35525" y="47911"/>
                    <a:pt x="35525" y="47795"/>
                  </a:cubicBezTo>
                  <a:cubicBezTo>
                    <a:pt x="36105" y="46866"/>
                    <a:pt x="37034" y="45938"/>
                    <a:pt x="38311" y="45009"/>
                  </a:cubicBezTo>
                  <a:cubicBezTo>
                    <a:pt x="38543" y="44893"/>
                    <a:pt x="38659" y="44661"/>
                    <a:pt x="38892" y="44545"/>
                  </a:cubicBezTo>
                  <a:cubicBezTo>
                    <a:pt x="40285" y="43500"/>
                    <a:pt x="41794" y="42455"/>
                    <a:pt x="43768" y="41410"/>
                  </a:cubicBezTo>
                  <a:cubicBezTo>
                    <a:pt x="44000" y="41294"/>
                    <a:pt x="44232" y="41178"/>
                    <a:pt x="44464" y="41062"/>
                  </a:cubicBezTo>
                  <a:cubicBezTo>
                    <a:pt x="46554" y="39901"/>
                    <a:pt x="48992" y="38740"/>
                    <a:pt x="51662" y="37579"/>
                  </a:cubicBezTo>
                  <a:cubicBezTo>
                    <a:pt x="51662" y="37579"/>
                    <a:pt x="51778" y="37579"/>
                    <a:pt x="51778" y="37579"/>
                  </a:cubicBezTo>
                  <a:cubicBezTo>
                    <a:pt x="54681" y="36302"/>
                    <a:pt x="57931" y="35141"/>
                    <a:pt x="61530" y="33864"/>
                  </a:cubicBezTo>
                  <a:cubicBezTo>
                    <a:pt x="61530" y="33864"/>
                    <a:pt x="61646" y="33864"/>
                    <a:pt x="61646" y="33864"/>
                  </a:cubicBezTo>
                  <a:cubicBezTo>
                    <a:pt x="61646" y="33864"/>
                    <a:pt x="61646" y="33864"/>
                    <a:pt x="61646" y="33864"/>
                  </a:cubicBezTo>
                  <a:cubicBezTo>
                    <a:pt x="68728" y="31426"/>
                    <a:pt x="72791" y="25157"/>
                    <a:pt x="73256" y="18423"/>
                  </a:cubicBezTo>
                  <a:cubicBezTo>
                    <a:pt x="73256" y="18191"/>
                    <a:pt x="73372" y="17843"/>
                    <a:pt x="73372" y="17611"/>
                  </a:cubicBezTo>
                  <a:cubicBezTo>
                    <a:pt x="73372" y="17146"/>
                    <a:pt x="73256" y="16682"/>
                    <a:pt x="73256" y="16217"/>
                  </a:cubicBezTo>
                  <a:cubicBezTo>
                    <a:pt x="73023" y="12502"/>
                    <a:pt x="71630" y="8787"/>
                    <a:pt x="68844" y="5653"/>
                  </a:cubicBezTo>
                  <a:lnTo>
                    <a:pt x="68844" y="5653"/>
                  </a:lnTo>
                  <a:cubicBezTo>
                    <a:pt x="64084" y="429"/>
                    <a:pt x="56654" y="-1313"/>
                    <a:pt x="50037" y="1009"/>
                  </a:cubicBezTo>
                  <a:cubicBezTo>
                    <a:pt x="20781" y="11225"/>
                    <a:pt x="0" y="26318"/>
                    <a:pt x="0" y="48027"/>
                  </a:cubicBezTo>
                  <a:lnTo>
                    <a:pt x="0" y="403625"/>
                  </a:lnTo>
                  <a:cubicBezTo>
                    <a:pt x="0" y="455867"/>
                    <a:pt x="119809" y="469799"/>
                    <a:pt x="190627" y="469799"/>
                  </a:cubicBezTo>
                  <a:cubicBezTo>
                    <a:pt x="261445" y="469799"/>
                    <a:pt x="381254" y="455867"/>
                    <a:pt x="381254" y="403625"/>
                  </a:cubicBezTo>
                  <a:lnTo>
                    <a:pt x="381254" y="48143"/>
                  </a:lnTo>
                  <a:cubicBezTo>
                    <a:pt x="381603" y="26434"/>
                    <a:pt x="360938" y="11341"/>
                    <a:pt x="331566" y="1009"/>
                  </a:cubicBezTo>
                  <a:close/>
                  <a:moveTo>
                    <a:pt x="190975" y="435203"/>
                  </a:moveTo>
                  <a:cubicBezTo>
                    <a:pt x="97752" y="435203"/>
                    <a:pt x="39937" y="414189"/>
                    <a:pt x="35177" y="403857"/>
                  </a:cubicBezTo>
                  <a:lnTo>
                    <a:pt x="35061" y="89125"/>
                  </a:lnTo>
                  <a:cubicBezTo>
                    <a:pt x="75926" y="108396"/>
                    <a:pt x="144189" y="114433"/>
                    <a:pt x="190975" y="114433"/>
                  </a:cubicBezTo>
                  <a:cubicBezTo>
                    <a:pt x="237761" y="114433"/>
                    <a:pt x="305909" y="108280"/>
                    <a:pt x="346774" y="89125"/>
                  </a:cubicBezTo>
                  <a:lnTo>
                    <a:pt x="346890" y="402928"/>
                  </a:lnTo>
                  <a:cubicBezTo>
                    <a:pt x="342014" y="414073"/>
                    <a:pt x="284199" y="435203"/>
                    <a:pt x="190975" y="435203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</p:grpSp>
      <p:grpSp>
        <p:nvGrpSpPr>
          <p:cNvPr id="1028" name="Graphic 1026">
            <a:extLst>
              <a:ext uri="{FF2B5EF4-FFF2-40B4-BE49-F238E27FC236}">
                <a16:creationId xmlns:a16="http://schemas.microsoft.com/office/drawing/2014/main" id="{C7F8C153-CFE4-48F0-9630-EAECD3B6BA6D}"/>
              </a:ext>
            </a:extLst>
          </p:cNvPr>
          <p:cNvGrpSpPr/>
          <p:nvPr/>
        </p:nvGrpSpPr>
        <p:grpSpPr>
          <a:xfrm>
            <a:off x="1084810" y="1364322"/>
            <a:ext cx="315813" cy="315813"/>
            <a:chOff x="5857875" y="3190875"/>
            <a:chExt cx="478155" cy="478155"/>
          </a:xfrm>
          <a:solidFill>
            <a:srgbClr val="333333"/>
          </a:solidFill>
        </p:grpSpPr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B7C6D4E4-47C9-4061-9D3E-EA06CBDB90FE}"/>
                </a:ext>
              </a:extLst>
            </p:cNvPr>
            <p:cNvSpPr/>
            <p:nvPr/>
          </p:nvSpPr>
          <p:spPr>
            <a:xfrm>
              <a:off x="5857875" y="3301269"/>
              <a:ext cx="478155" cy="367760"/>
            </a:xfrm>
            <a:custGeom>
              <a:avLst/>
              <a:gdLst>
                <a:gd name="connsiteX0" fmla="*/ 334804 w 478155"/>
                <a:gd name="connsiteY0" fmla="*/ 367760 h 367760"/>
                <a:gd name="connsiteX1" fmla="*/ 301943 w 478155"/>
                <a:gd name="connsiteY1" fmla="*/ 334899 h 367760"/>
                <a:gd name="connsiteX2" fmla="*/ 301943 w 478155"/>
                <a:gd name="connsiteY2" fmla="*/ 316230 h 367760"/>
                <a:gd name="connsiteX3" fmla="*/ 176213 w 478155"/>
                <a:gd name="connsiteY3" fmla="*/ 316230 h 367760"/>
                <a:gd name="connsiteX4" fmla="*/ 176213 w 478155"/>
                <a:gd name="connsiteY4" fmla="*/ 334899 h 367760"/>
                <a:gd name="connsiteX5" fmla="*/ 143351 w 478155"/>
                <a:gd name="connsiteY5" fmla="*/ 367760 h 367760"/>
                <a:gd name="connsiteX6" fmla="*/ 84392 w 478155"/>
                <a:gd name="connsiteY6" fmla="*/ 367760 h 367760"/>
                <a:gd name="connsiteX7" fmla="*/ 51530 w 478155"/>
                <a:gd name="connsiteY7" fmla="*/ 334899 h 367760"/>
                <a:gd name="connsiteX8" fmla="*/ 51530 w 478155"/>
                <a:gd name="connsiteY8" fmla="*/ 316230 h 367760"/>
                <a:gd name="connsiteX9" fmla="*/ 51340 w 478155"/>
                <a:gd name="connsiteY9" fmla="*/ 316230 h 367760"/>
                <a:gd name="connsiteX10" fmla="*/ 0 w 478155"/>
                <a:gd name="connsiteY10" fmla="*/ 264986 h 367760"/>
                <a:gd name="connsiteX11" fmla="*/ 0 w 478155"/>
                <a:gd name="connsiteY11" fmla="*/ 169164 h 367760"/>
                <a:gd name="connsiteX12" fmla="*/ 51340 w 478155"/>
                <a:gd name="connsiteY12" fmla="*/ 117824 h 367760"/>
                <a:gd name="connsiteX13" fmla="*/ 62770 w 478155"/>
                <a:gd name="connsiteY13" fmla="*/ 117824 h 367760"/>
                <a:gd name="connsiteX14" fmla="*/ 96393 w 478155"/>
                <a:gd name="connsiteY14" fmla="*/ 10192 h 367760"/>
                <a:gd name="connsiteX15" fmla="*/ 110204 w 478155"/>
                <a:gd name="connsiteY15" fmla="*/ 0 h 367760"/>
                <a:gd name="connsiteX16" fmla="*/ 169164 w 478155"/>
                <a:gd name="connsiteY16" fmla="*/ 0 h 367760"/>
                <a:gd name="connsiteX17" fmla="*/ 183642 w 478155"/>
                <a:gd name="connsiteY17" fmla="*/ 14478 h 367760"/>
                <a:gd name="connsiteX18" fmla="*/ 169164 w 478155"/>
                <a:gd name="connsiteY18" fmla="*/ 28956 h 367760"/>
                <a:gd name="connsiteX19" fmla="*/ 120872 w 478155"/>
                <a:gd name="connsiteY19" fmla="*/ 28956 h 367760"/>
                <a:gd name="connsiteX20" fmla="*/ 93059 w 478155"/>
                <a:gd name="connsiteY20" fmla="*/ 117824 h 367760"/>
                <a:gd name="connsiteX21" fmla="*/ 241078 w 478155"/>
                <a:gd name="connsiteY21" fmla="*/ 117824 h 367760"/>
                <a:gd name="connsiteX22" fmla="*/ 301562 w 478155"/>
                <a:gd name="connsiteY22" fmla="*/ 69914 h 367760"/>
                <a:gd name="connsiteX23" fmla="*/ 362236 w 478155"/>
                <a:gd name="connsiteY23" fmla="*/ 117824 h 367760"/>
                <a:gd name="connsiteX24" fmla="*/ 385096 w 478155"/>
                <a:gd name="connsiteY24" fmla="*/ 117824 h 367760"/>
                <a:gd name="connsiteX25" fmla="*/ 357283 w 478155"/>
                <a:gd name="connsiteY25" fmla="*/ 28956 h 367760"/>
                <a:gd name="connsiteX26" fmla="*/ 308991 w 478155"/>
                <a:gd name="connsiteY26" fmla="*/ 28956 h 367760"/>
                <a:gd name="connsiteX27" fmla="*/ 294513 w 478155"/>
                <a:gd name="connsiteY27" fmla="*/ 14478 h 367760"/>
                <a:gd name="connsiteX28" fmla="*/ 308991 w 478155"/>
                <a:gd name="connsiteY28" fmla="*/ 0 h 367760"/>
                <a:gd name="connsiteX29" fmla="*/ 367951 w 478155"/>
                <a:gd name="connsiteY29" fmla="*/ 0 h 367760"/>
                <a:gd name="connsiteX30" fmla="*/ 381762 w 478155"/>
                <a:gd name="connsiteY30" fmla="*/ 10192 h 367760"/>
                <a:gd name="connsiteX31" fmla="*/ 415385 w 478155"/>
                <a:gd name="connsiteY31" fmla="*/ 117824 h 367760"/>
                <a:gd name="connsiteX32" fmla="*/ 426815 w 478155"/>
                <a:gd name="connsiteY32" fmla="*/ 117824 h 367760"/>
                <a:gd name="connsiteX33" fmla="*/ 478155 w 478155"/>
                <a:gd name="connsiteY33" fmla="*/ 169164 h 367760"/>
                <a:gd name="connsiteX34" fmla="*/ 478155 w 478155"/>
                <a:gd name="connsiteY34" fmla="*/ 264890 h 367760"/>
                <a:gd name="connsiteX35" fmla="*/ 426815 w 478155"/>
                <a:gd name="connsiteY35" fmla="*/ 316230 h 367760"/>
                <a:gd name="connsiteX36" fmla="*/ 426530 w 478155"/>
                <a:gd name="connsiteY36" fmla="*/ 316230 h 367760"/>
                <a:gd name="connsiteX37" fmla="*/ 426530 w 478155"/>
                <a:gd name="connsiteY37" fmla="*/ 334899 h 367760"/>
                <a:gd name="connsiteX38" fmla="*/ 393668 w 478155"/>
                <a:gd name="connsiteY38" fmla="*/ 367760 h 367760"/>
                <a:gd name="connsiteX39" fmla="*/ 334804 w 478155"/>
                <a:gd name="connsiteY39" fmla="*/ 367760 h 367760"/>
                <a:gd name="connsiteX40" fmla="*/ 330899 w 478155"/>
                <a:gd name="connsiteY40" fmla="*/ 334899 h 367760"/>
                <a:gd name="connsiteX41" fmla="*/ 334804 w 478155"/>
                <a:gd name="connsiteY41" fmla="*/ 338804 h 367760"/>
                <a:gd name="connsiteX42" fmla="*/ 393764 w 478155"/>
                <a:gd name="connsiteY42" fmla="*/ 338804 h 367760"/>
                <a:gd name="connsiteX43" fmla="*/ 397669 w 478155"/>
                <a:gd name="connsiteY43" fmla="*/ 334899 h 367760"/>
                <a:gd name="connsiteX44" fmla="*/ 397669 w 478155"/>
                <a:gd name="connsiteY44" fmla="*/ 316230 h 367760"/>
                <a:gd name="connsiteX45" fmla="*/ 330899 w 478155"/>
                <a:gd name="connsiteY45" fmla="*/ 316230 h 367760"/>
                <a:gd name="connsiteX46" fmla="*/ 330899 w 478155"/>
                <a:gd name="connsiteY46" fmla="*/ 334899 h 367760"/>
                <a:gd name="connsiteX47" fmla="*/ 80486 w 478155"/>
                <a:gd name="connsiteY47" fmla="*/ 334899 h 367760"/>
                <a:gd name="connsiteX48" fmla="*/ 84392 w 478155"/>
                <a:gd name="connsiteY48" fmla="*/ 338804 h 367760"/>
                <a:gd name="connsiteX49" fmla="*/ 143351 w 478155"/>
                <a:gd name="connsiteY49" fmla="*/ 338804 h 367760"/>
                <a:gd name="connsiteX50" fmla="*/ 147257 w 478155"/>
                <a:gd name="connsiteY50" fmla="*/ 334899 h 367760"/>
                <a:gd name="connsiteX51" fmla="*/ 147257 w 478155"/>
                <a:gd name="connsiteY51" fmla="*/ 316230 h 367760"/>
                <a:gd name="connsiteX52" fmla="*/ 80486 w 478155"/>
                <a:gd name="connsiteY52" fmla="*/ 316230 h 367760"/>
                <a:gd name="connsiteX53" fmla="*/ 80486 w 478155"/>
                <a:gd name="connsiteY53" fmla="*/ 334899 h 367760"/>
                <a:gd name="connsiteX54" fmla="*/ 51340 w 478155"/>
                <a:gd name="connsiteY54" fmla="*/ 146876 h 367760"/>
                <a:gd name="connsiteX55" fmla="*/ 28956 w 478155"/>
                <a:gd name="connsiteY55" fmla="*/ 169259 h 367760"/>
                <a:gd name="connsiteX56" fmla="*/ 28956 w 478155"/>
                <a:gd name="connsiteY56" fmla="*/ 264986 h 367760"/>
                <a:gd name="connsiteX57" fmla="*/ 51340 w 478155"/>
                <a:gd name="connsiteY57" fmla="*/ 287369 h 367760"/>
                <a:gd name="connsiteX58" fmla="*/ 426911 w 478155"/>
                <a:gd name="connsiteY58" fmla="*/ 287369 h 367760"/>
                <a:gd name="connsiteX59" fmla="*/ 449294 w 478155"/>
                <a:gd name="connsiteY59" fmla="*/ 264986 h 367760"/>
                <a:gd name="connsiteX60" fmla="*/ 449294 w 478155"/>
                <a:gd name="connsiteY60" fmla="*/ 169164 h 367760"/>
                <a:gd name="connsiteX61" fmla="*/ 426911 w 478155"/>
                <a:gd name="connsiteY61" fmla="*/ 146780 h 367760"/>
                <a:gd name="connsiteX62" fmla="*/ 51340 w 478155"/>
                <a:gd name="connsiteY62" fmla="*/ 146780 h 367760"/>
                <a:gd name="connsiteX63" fmla="*/ 331756 w 478155"/>
                <a:gd name="connsiteY63" fmla="*/ 117919 h 367760"/>
                <a:gd name="connsiteX64" fmla="*/ 301562 w 478155"/>
                <a:gd name="connsiteY64" fmla="*/ 98965 h 367760"/>
                <a:gd name="connsiteX65" fmla="*/ 271558 w 478155"/>
                <a:gd name="connsiteY65" fmla="*/ 117919 h 367760"/>
                <a:gd name="connsiteX66" fmla="*/ 331756 w 478155"/>
                <a:gd name="connsiteY66" fmla="*/ 117919 h 367760"/>
                <a:gd name="connsiteX67" fmla="*/ 375285 w 478155"/>
                <a:gd name="connsiteY67" fmla="*/ 272034 h 367760"/>
                <a:gd name="connsiteX68" fmla="*/ 320326 w 478155"/>
                <a:gd name="connsiteY68" fmla="*/ 217075 h 367760"/>
                <a:gd name="connsiteX69" fmla="*/ 375285 w 478155"/>
                <a:gd name="connsiteY69" fmla="*/ 162116 h 367760"/>
                <a:gd name="connsiteX70" fmla="*/ 430244 w 478155"/>
                <a:gd name="connsiteY70" fmla="*/ 217075 h 367760"/>
                <a:gd name="connsiteX71" fmla="*/ 375285 w 478155"/>
                <a:gd name="connsiteY71" fmla="*/ 272034 h 367760"/>
                <a:gd name="connsiteX72" fmla="*/ 375285 w 478155"/>
                <a:gd name="connsiteY72" fmla="*/ 191072 h 367760"/>
                <a:gd name="connsiteX73" fmla="*/ 349282 w 478155"/>
                <a:gd name="connsiteY73" fmla="*/ 217075 h 367760"/>
                <a:gd name="connsiteX74" fmla="*/ 375285 w 478155"/>
                <a:gd name="connsiteY74" fmla="*/ 243078 h 367760"/>
                <a:gd name="connsiteX75" fmla="*/ 401288 w 478155"/>
                <a:gd name="connsiteY75" fmla="*/ 217075 h 367760"/>
                <a:gd name="connsiteX76" fmla="*/ 375285 w 478155"/>
                <a:gd name="connsiteY76" fmla="*/ 191072 h 367760"/>
                <a:gd name="connsiteX77" fmla="*/ 102870 w 478155"/>
                <a:gd name="connsiteY77" fmla="*/ 272034 h 367760"/>
                <a:gd name="connsiteX78" fmla="*/ 47911 w 478155"/>
                <a:gd name="connsiteY78" fmla="*/ 217075 h 367760"/>
                <a:gd name="connsiteX79" fmla="*/ 102870 w 478155"/>
                <a:gd name="connsiteY79" fmla="*/ 162116 h 367760"/>
                <a:gd name="connsiteX80" fmla="*/ 157829 w 478155"/>
                <a:gd name="connsiteY80" fmla="*/ 217075 h 367760"/>
                <a:gd name="connsiteX81" fmla="*/ 102870 w 478155"/>
                <a:gd name="connsiteY81" fmla="*/ 272034 h 367760"/>
                <a:gd name="connsiteX82" fmla="*/ 102870 w 478155"/>
                <a:gd name="connsiteY82" fmla="*/ 191072 h 367760"/>
                <a:gd name="connsiteX83" fmla="*/ 76867 w 478155"/>
                <a:gd name="connsiteY83" fmla="*/ 217075 h 367760"/>
                <a:gd name="connsiteX84" fmla="*/ 102870 w 478155"/>
                <a:gd name="connsiteY84" fmla="*/ 243078 h 367760"/>
                <a:gd name="connsiteX85" fmla="*/ 128873 w 478155"/>
                <a:gd name="connsiteY85" fmla="*/ 217075 h 367760"/>
                <a:gd name="connsiteX86" fmla="*/ 102870 w 478155"/>
                <a:gd name="connsiteY86" fmla="*/ 191072 h 367760"/>
                <a:gd name="connsiteX87" fmla="*/ 187547 w 478155"/>
                <a:gd name="connsiteY87" fmla="*/ 253651 h 367760"/>
                <a:gd name="connsiteX88" fmla="*/ 173069 w 478155"/>
                <a:gd name="connsiteY88" fmla="*/ 239173 h 367760"/>
                <a:gd name="connsiteX89" fmla="*/ 187547 w 478155"/>
                <a:gd name="connsiteY89" fmla="*/ 224695 h 367760"/>
                <a:gd name="connsiteX90" fmla="*/ 290608 w 478155"/>
                <a:gd name="connsiteY90" fmla="*/ 224695 h 367760"/>
                <a:gd name="connsiteX91" fmla="*/ 305086 w 478155"/>
                <a:gd name="connsiteY91" fmla="*/ 239173 h 367760"/>
                <a:gd name="connsiteX92" fmla="*/ 290608 w 478155"/>
                <a:gd name="connsiteY92" fmla="*/ 253651 h 367760"/>
                <a:gd name="connsiteX93" fmla="*/ 187547 w 478155"/>
                <a:gd name="connsiteY93" fmla="*/ 253651 h 367760"/>
                <a:gd name="connsiteX94" fmla="*/ 187547 w 478155"/>
                <a:gd name="connsiteY94" fmla="*/ 209455 h 367760"/>
                <a:gd name="connsiteX95" fmla="*/ 173069 w 478155"/>
                <a:gd name="connsiteY95" fmla="*/ 194977 h 367760"/>
                <a:gd name="connsiteX96" fmla="*/ 187547 w 478155"/>
                <a:gd name="connsiteY96" fmla="*/ 180499 h 367760"/>
                <a:gd name="connsiteX97" fmla="*/ 290608 w 478155"/>
                <a:gd name="connsiteY97" fmla="*/ 180499 h 367760"/>
                <a:gd name="connsiteX98" fmla="*/ 305086 w 478155"/>
                <a:gd name="connsiteY98" fmla="*/ 194977 h 367760"/>
                <a:gd name="connsiteX99" fmla="*/ 290608 w 478155"/>
                <a:gd name="connsiteY99" fmla="*/ 209455 h 367760"/>
                <a:gd name="connsiteX100" fmla="*/ 187547 w 478155"/>
                <a:gd name="connsiteY100" fmla="*/ 209455 h 36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478155" h="367760">
                  <a:moveTo>
                    <a:pt x="334804" y="367760"/>
                  </a:moveTo>
                  <a:cubicBezTo>
                    <a:pt x="316706" y="367760"/>
                    <a:pt x="301943" y="352997"/>
                    <a:pt x="301943" y="334899"/>
                  </a:cubicBezTo>
                  <a:lnTo>
                    <a:pt x="301943" y="316230"/>
                  </a:lnTo>
                  <a:lnTo>
                    <a:pt x="176213" y="316230"/>
                  </a:lnTo>
                  <a:lnTo>
                    <a:pt x="176213" y="334899"/>
                  </a:lnTo>
                  <a:cubicBezTo>
                    <a:pt x="176213" y="352997"/>
                    <a:pt x="161449" y="367760"/>
                    <a:pt x="143351" y="367760"/>
                  </a:cubicBezTo>
                  <a:lnTo>
                    <a:pt x="84392" y="367760"/>
                  </a:lnTo>
                  <a:cubicBezTo>
                    <a:pt x="66294" y="367760"/>
                    <a:pt x="51530" y="352997"/>
                    <a:pt x="51530" y="334899"/>
                  </a:cubicBezTo>
                  <a:lnTo>
                    <a:pt x="51530" y="316230"/>
                  </a:lnTo>
                  <a:lnTo>
                    <a:pt x="51340" y="316230"/>
                  </a:lnTo>
                  <a:cubicBezTo>
                    <a:pt x="23051" y="316230"/>
                    <a:pt x="0" y="293275"/>
                    <a:pt x="0" y="264986"/>
                  </a:cubicBezTo>
                  <a:lnTo>
                    <a:pt x="0" y="169164"/>
                  </a:lnTo>
                  <a:cubicBezTo>
                    <a:pt x="0" y="140875"/>
                    <a:pt x="23051" y="117824"/>
                    <a:pt x="51340" y="117824"/>
                  </a:cubicBezTo>
                  <a:lnTo>
                    <a:pt x="62770" y="117824"/>
                  </a:lnTo>
                  <a:lnTo>
                    <a:pt x="96393" y="10192"/>
                  </a:lnTo>
                  <a:cubicBezTo>
                    <a:pt x="98298" y="4096"/>
                    <a:pt x="103823" y="0"/>
                    <a:pt x="110204" y="0"/>
                  </a:cubicBezTo>
                  <a:lnTo>
                    <a:pt x="169164" y="0"/>
                  </a:lnTo>
                  <a:cubicBezTo>
                    <a:pt x="177165" y="0"/>
                    <a:pt x="183642" y="6477"/>
                    <a:pt x="183642" y="14478"/>
                  </a:cubicBezTo>
                  <a:cubicBezTo>
                    <a:pt x="183642" y="22479"/>
                    <a:pt x="177165" y="28956"/>
                    <a:pt x="169164" y="28956"/>
                  </a:cubicBezTo>
                  <a:lnTo>
                    <a:pt x="120872" y="28956"/>
                  </a:lnTo>
                  <a:lnTo>
                    <a:pt x="93059" y="117824"/>
                  </a:lnTo>
                  <a:lnTo>
                    <a:pt x="241078" y="117824"/>
                  </a:lnTo>
                  <a:cubicBezTo>
                    <a:pt x="247745" y="89821"/>
                    <a:pt x="271748" y="70676"/>
                    <a:pt x="301562" y="69914"/>
                  </a:cubicBezTo>
                  <a:cubicBezTo>
                    <a:pt x="330232" y="70009"/>
                    <a:pt x="355187" y="90011"/>
                    <a:pt x="362236" y="117824"/>
                  </a:cubicBezTo>
                  <a:lnTo>
                    <a:pt x="385096" y="117824"/>
                  </a:lnTo>
                  <a:lnTo>
                    <a:pt x="357283" y="28956"/>
                  </a:lnTo>
                  <a:lnTo>
                    <a:pt x="308991" y="28956"/>
                  </a:lnTo>
                  <a:cubicBezTo>
                    <a:pt x="300990" y="28956"/>
                    <a:pt x="294513" y="22479"/>
                    <a:pt x="294513" y="14478"/>
                  </a:cubicBezTo>
                  <a:cubicBezTo>
                    <a:pt x="294513" y="6477"/>
                    <a:pt x="300990" y="0"/>
                    <a:pt x="308991" y="0"/>
                  </a:cubicBezTo>
                  <a:lnTo>
                    <a:pt x="367951" y="0"/>
                  </a:lnTo>
                  <a:cubicBezTo>
                    <a:pt x="374333" y="0"/>
                    <a:pt x="379857" y="4096"/>
                    <a:pt x="381762" y="10192"/>
                  </a:cubicBezTo>
                  <a:lnTo>
                    <a:pt x="415385" y="117824"/>
                  </a:lnTo>
                  <a:lnTo>
                    <a:pt x="426815" y="117824"/>
                  </a:lnTo>
                  <a:cubicBezTo>
                    <a:pt x="455105" y="117824"/>
                    <a:pt x="478155" y="140875"/>
                    <a:pt x="478155" y="169164"/>
                  </a:cubicBezTo>
                  <a:lnTo>
                    <a:pt x="478155" y="264890"/>
                  </a:lnTo>
                  <a:cubicBezTo>
                    <a:pt x="478155" y="293180"/>
                    <a:pt x="455105" y="316230"/>
                    <a:pt x="426815" y="316230"/>
                  </a:cubicBezTo>
                  <a:lnTo>
                    <a:pt x="426530" y="316230"/>
                  </a:lnTo>
                  <a:lnTo>
                    <a:pt x="426530" y="334899"/>
                  </a:lnTo>
                  <a:cubicBezTo>
                    <a:pt x="426530" y="352997"/>
                    <a:pt x="411766" y="367760"/>
                    <a:pt x="393668" y="367760"/>
                  </a:cubicBezTo>
                  <a:lnTo>
                    <a:pt x="334804" y="367760"/>
                  </a:lnTo>
                  <a:close/>
                  <a:moveTo>
                    <a:pt x="330899" y="334899"/>
                  </a:moveTo>
                  <a:cubicBezTo>
                    <a:pt x="330899" y="337090"/>
                    <a:pt x="332708" y="338804"/>
                    <a:pt x="334804" y="338804"/>
                  </a:cubicBezTo>
                  <a:lnTo>
                    <a:pt x="393764" y="338804"/>
                  </a:lnTo>
                  <a:cubicBezTo>
                    <a:pt x="395954" y="338804"/>
                    <a:pt x="397669" y="336995"/>
                    <a:pt x="397669" y="334899"/>
                  </a:cubicBezTo>
                  <a:lnTo>
                    <a:pt x="397669" y="316230"/>
                  </a:lnTo>
                  <a:lnTo>
                    <a:pt x="330899" y="316230"/>
                  </a:lnTo>
                  <a:lnTo>
                    <a:pt x="330899" y="334899"/>
                  </a:lnTo>
                  <a:close/>
                  <a:moveTo>
                    <a:pt x="80486" y="334899"/>
                  </a:moveTo>
                  <a:cubicBezTo>
                    <a:pt x="80486" y="337090"/>
                    <a:pt x="82296" y="338804"/>
                    <a:pt x="84392" y="338804"/>
                  </a:cubicBezTo>
                  <a:lnTo>
                    <a:pt x="143351" y="338804"/>
                  </a:lnTo>
                  <a:cubicBezTo>
                    <a:pt x="145542" y="338804"/>
                    <a:pt x="147257" y="336995"/>
                    <a:pt x="147257" y="334899"/>
                  </a:cubicBezTo>
                  <a:lnTo>
                    <a:pt x="147257" y="316230"/>
                  </a:lnTo>
                  <a:lnTo>
                    <a:pt x="80486" y="316230"/>
                  </a:lnTo>
                  <a:lnTo>
                    <a:pt x="80486" y="334899"/>
                  </a:lnTo>
                  <a:close/>
                  <a:moveTo>
                    <a:pt x="51340" y="146876"/>
                  </a:moveTo>
                  <a:cubicBezTo>
                    <a:pt x="39053" y="146876"/>
                    <a:pt x="28956" y="156877"/>
                    <a:pt x="28956" y="169259"/>
                  </a:cubicBezTo>
                  <a:lnTo>
                    <a:pt x="28956" y="264986"/>
                  </a:lnTo>
                  <a:cubicBezTo>
                    <a:pt x="28956" y="277273"/>
                    <a:pt x="38957" y="287369"/>
                    <a:pt x="51340" y="287369"/>
                  </a:cubicBezTo>
                  <a:lnTo>
                    <a:pt x="426911" y="287369"/>
                  </a:lnTo>
                  <a:cubicBezTo>
                    <a:pt x="439198" y="287369"/>
                    <a:pt x="449294" y="277368"/>
                    <a:pt x="449294" y="264986"/>
                  </a:cubicBezTo>
                  <a:lnTo>
                    <a:pt x="449294" y="169164"/>
                  </a:lnTo>
                  <a:cubicBezTo>
                    <a:pt x="449294" y="156877"/>
                    <a:pt x="439293" y="146780"/>
                    <a:pt x="426911" y="146780"/>
                  </a:cubicBezTo>
                  <a:lnTo>
                    <a:pt x="51340" y="146780"/>
                  </a:lnTo>
                  <a:close/>
                  <a:moveTo>
                    <a:pt x="331756" y="117919"/>
                  </a:moveTo>
                  <a:cubicBezTo>
                    <a:pt x="326517" y="106775"/>
                    <a:pt x="314897" y="99346"/>
                    <a:pt x="301562" y="98965"/>
                  </a:cubicBezTo>
                  <a:cubicBezTo>
                    <a:pt x="288703" y="99060"/>
                    <a:pt x="276987" y="106585"/>
                    <a:pt x="271558" y="117919"/>
                  </a:cubicBezTo>
                  <a:lnTo>
                    <a:pt x="331756" y="117919"/>
                  </a:lnTo>
                  <a:close/>
                  <a:moveTo>
                    <a:pt x="375285" y="272034"/>
                  </a:moveTo>
                  <a:cubicBezTo>
                    <a:pt x="344996" y="272034"/>
                    <a:pt x="320326" y="247364"/>
                    <a:pt x="320326" y="217075"/>
                  </a:cubicBezTo>
                  <a:cubicBezTo>
                    <a:pt x="320326" y="186785"/>
                    <a:pt x="344996" y="162116"/>
                    <a:pt x="375285" y="162116"/>
                  </a:cubicBezTo>
                  <a:cubicBezTo>
                    <a:pt x="405575" y="162116"/>
                    <a:pt x="430244" y="186785"/>
                    <a:pt x="430244" y="217075"/>
                  </a:cubicBezTo>
                  <a:cubicBezTo>
                    <a:pt x="430244" y="247364"/>
                    <a:pt x="405670" y="272034"/>
                    <a:pt x="375285" y="272034"/>
                  </a:cubicBezTo>
                  <a:close/>
                  <a:moveTo>
                    <a:pt x="375285" y="191072"/>
                  </a:moveTo>
                  <a:cubicBezTo>
                    <a:pt x="360902" y="191072"/>
                    <a:pt x="349282" y="202787"/>
                    <a:pt x="349282" y="217075"/>
                  </a:cubicBezTo>
                  <a:cubicBezTo>
                    <a:pt x="349282" y="231362"/>
                    <a:pt x="360998" y="243078"/>
                    <a:pt x="375285" y="243078"/>
                  </a:cubicBezTo>
                  <a:cubicBezTo>
                    <a:pt x="389573" y="243078"/>
                    <a:pt x="401288" y="231362"/>
                    <a:pt x="401288" y="217075"/>
                  </a:cubicBezTo>
                  <a:cubicBezTo>
                    <a:pt x="401288" y="202787"/>
                    <a:pt x="389668" y="191072"/>
                    <a:pt x="375285" y="191072"/>
                  </a:cubicBezTo>
                  <a:close/>
                  <a:moveTo>
                    <a:pt x="102870" y="272034"/>
                  </a:moveTo>
                  <a:cubicBezTo>
                    <a:pt x="72581" y="272034"/>
                    <a:pt x="47911" y="247364"/>
                    <a:pt x="47911" y="217075"/>
                  </a:cubicBezTo>
                  <a:cubicBezTo>
                    <a:pt x="47911" y="186785"/>
                    <a:pt x="72581" y="162116"/>
                    <a:pt x="102870" y="162116"/>
                  </a:cubicBezTo>
                  <a:cubicBezTo>
                    <a:pt x="133160" y="162116"/>
                    <a:pt x="157829" y="186785"/>
                    <a:pt x="157829" y="217075"/>
                  </a:cubicBezTo>
                  <a:cubicBezTo>
                    <a:pt x="157829" y="247364"/>
                    <a:pt x="133160" y="272034"/>
                    <a:pt x="102870" y="272034"/>
                  </a:cubicBezTo>
                  <a:close/>
                  <a:moveTo>
                    <a:pt x="102870" y="191072"/>
                  </a:moveTo>
                  <a:cubicBezTo>
                    <a:pt x="88487" y="191072"/>
                    <a:pt x="76867" y="202787"/>
                    <a:pt x="76867" y="217075"/>
                  </a:cubicBezTo>
                  <a:cubicBezTo>
                    <a:pt x="76867" y="231362"/>
                    <a:pt x="88583" y="243078"/>
                    <a:pt x="102870" y="243078"/>
                  </a:cubicBezTo>
                  <a:cubicBezTo>
                    <a:pt x="117158" y="243078"/>
                    <a:pt x="128873" y="231362"/>
                    <a:pt x="128873" y="217075"/>
                  </a:cubicBezTo>
                  <a:cubicBezTo>
                    <a:pt x="128873" y="202787"/>
                    <a:pt x="117158" y="191072"/>
                    <a:pt x="102870" y="191072"/>
                  </a:cubicBezTo>
                  <a:close/>
                  <a:moveTo>
                    <a:pt x="187547" y="253651"/>
                  </a:moveTo>
                  <a:cubicBezTo>
                    <a:pt x="179546" y="253651"/>
                    <a:pt x="173069" y="247174"/>
                    <a:pt x="173069" y="239173"/>
                  </a:cubicBezTo>
                  <a:cubicBezTo>
                    <a:pt x="173069" y="231172"/>
                    <a:pt x="179546" y="224695"/>
                    <a:pt x="187547" y="224695"/>
                  </a:cubicBezTo>
                  <a:lnTo>
                    <a:pt x="290608" y="224695"/>
                  </a:lnTo>
                  <a:cubicBezTo>
                    <a:pt x="298609" y="224695"/>
                    <a:pt x="305086" y="231172"/>
                    <a:pt x="305086" y="239173"/>
                  </a:cubicBezTo>
                  <a:cubicBezTo>
                    <a:pt x="305086" y="247174"/>
                    <a:pt x="298609" y="253651"/>
                    <a:pt x="290608" y="253651"/>
                  </a:cubicBezTo>
                  <a:lnTo>
                    <a:pt x="187547" y="253651"/>
                  </a:lnTo>
                  <a:close/>
                  <a:moveTo>
                    <a:pt x="187547" y="209455"/>
                  </a:moveTo>
                  <a:cubicBezTo>
                    <a:pt x="179546" y="209455"/>
                    <a:pt x="173069" y="202978"/>
                    <a:pt x="173069" y="194977"/>
                  </a:cubicBezTo>
                  <a:cubicBezTo>
                    <a:pt x="173069" y="186976"/>
                    <a:pt x="179546" y="180499"/>
                    <a:pt x="187547" y="180499"/>
                  </a:cubicBezTo>
                  <a:lnTo>
                    <a:pt x="290608" y="180499"/>
                  </a:lnTo>
                  <a:cubicBezTo>
                    <a:pt x="298609" y="180499"/>
                    <a:pt x="305086" y="186976"/>
                    <a:pt x="305086" y="194977"/>
                  </a:cubicBezTo>
                  <a:cubicBezTo>
                    <a:pt x="305086" y="202978"/>
                    <a:pt x="298609" y="209455"/>
                    <a:pt x="290608" y="209455"/>
                  </a:cubicBezTo>
                  <a:lnTo>
                    <a:pt x="187547" y="209455"/>
                  </a:ln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8A59C463-D4A9-47E2-AD10-C955F259D16B}"/>
                </a:ext>
              </a:extLst>
            </p:cNvPr>
            <p:cNvSpPr/>
            <p:nvPr/>
          </p:nvSpPr>
          <p:spPr>
            <a:xfrm>
              <a:off x="6057914" y="3277647"/>
              <a:ext cx="78110" cy="37909"/>
            </a:xfrm>
            <a:custGeom>
              <a:avLst/>
              <a:gdLst>
                <a:gd name="connsiteX0" fmla="*/ 14464 w 78110"/>
                <a:gd name="connsiteY0" fmla="*/ 37910 h 37909"/>
                <a:gd name="connsiteX1" fmla="*/ 3129 w 78110"/>
                <a:gd name="connsiteY1" fmla="*/ 32385 h 37909"/>
                <a:gd name="connsiteX2" fmla="*/ 5415 w 78110"/>
                <a:gd name="connsiteY2" fmla="*/ 12002 h 37909"/>
                <a:gd name="connsiteX3" fmla="*/ 38753 w 78110"/>
                <a:gd name="connsiteY3" fmla="*/ 0 h 37909"/>
                <a:gd name="connsiteX4" fmla="*/ 73043 w 78110"/>
                <a:gd name="connsiteY4" fmla="*/ 12287 h 37909"/>
                <a:gd name="connsiteX5" fmla="*/ 74662 w 78110"/>
                <a:gd name="connsiteY5" fmla="*/ 32671 h 37909"/>
                <a:gd name="connsiteX6" fmla="*/ 63613 w 78110"/>
                <a:gd name="connsiteY6" fmla="*/ 37719 h 37909"/>
                <a:gd name="connsiteX7" fmla="*/ 54183 w 78110"/>
                <a:gd name="connsiteY7" fmla="*/ 34290 h 37909"/>
                <a:gd name="connsiteX8" fmla="*/ 38562 w 78110"/>
                <a:gd name="connsiteY8" fmla="*/ 28861 h 37909"/>
                <a:gd name="connsiteX9" fmla="*/ 23227 w 78110"/>
                <a:gd name="connsiteY9" fmla="*/ 34671 h 37909"/>
                <a:gd name="connsiteX10" fmla="*/ 14464 w 78110"/>
                <a:gd name="connsiteY10" fmla="*/ 37910 h 3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110" h="37909">
                  <a:moveTo>
                    <a:pt x="14464" y="37910"/>
                  </a:moveTo>
                  <a:cubicBezTo>
                    <a:pt x="9987" y="37910"/>
                    <a:pt x="5891" y="35909"/>
                    <a:pt x="3129" y="32385"/>
                  </a:cubicBezTo>
                  <a:cubicBezTo>
                    <a:pt x="-1824" y="26099"/>
                    <a:pt x="-776" y="17050"/>
                    <a:pt x="5415" y="12002"/>
                  </a:cubicBezTo>
                  <a:cubicBezTo>
                    <a:pt x="15321" y="4191"/>
                    <a:pt x="26846" y="0"/>
                    <a:pt x="38753" y="0"/>
                  </a:cubicBezTo>
                  <a:cubicBezTo>
                    <a:pt x="52183" y="286"/>
                    <a:pt x="63899" y="4572"/>
                    <a:pt x="73043" y="12287"/>
                  </a:cubicBezTo>
                  <a:cubicBezTo>
                    <a:pt x="79139" y="17431"/>
                    <a:pt x="79805" y="26575"/>
                    <a:pt x="74662" y="32671"/>
                  </a:cubicBezTo>
                  <a:cubicBezTo>
                    <a:pt x="71900" y="35909"/>
                    <a:pt x="67899" y="37719"/>
                    <a:pt x="63613" y="37719"/>
                  </a:cubicBezTo>
                  <a:cubicBezTo>
                    <a:pt x="60184" y="37719"/>
                    <a:pt x="56850" y="36481"/>
                    <a:pt x="54183" y="34290"/>
                  </a:cubicBezTo>
                  <a:cubicBezTo>
                    <a:pt x="50373" y="31052"/>
                    <a:pt x="45325" y="29242"/>
                    <a:pt x="38562" y="28861"/>
                  </a:cubicBezTo>
                  <a:cubicBezTo>
                    <a:pt x="33514" y="28861"/>
                    <a:pt x="28561" y="30766"/>
                    <a:pt x="23227" y="34671"/>
                  </a:cubicBezTo>
                  <a:cubicBezTo>
                    <a:pt x="20846" y="36767"/>
                    <a:pt x="17702" y="37910"/>
                    <a:pt x="14464" y="37910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71A2D2B-28CC-4C89-852C-8AD9A14F2DD2}"/>
                </a:ext>
              </a:extLst>
            </p:cNvPr>
            <p:cNvSpPr/>
            <p:nvPr/>
          </p:nvSpPr>
          <p:spPr>
            <a:xfrm>
              <a:off x="6025869" y="3234499"/>
              <a:ext cx="141953" cy="50482"/>
            </a:xfrm>
            <a:custGeom>
              <a:avLst/>
              <a:gdLst>
                <a:gd name="connsiteX0" fmla="*/ 127566 w 141953"/>
                <a:gd name="connsiteY0" fmla="*/ 50387 h 50482"/>
                <a:gd name="connsiteX1" fmla="*/ 117565 w 141953"/>
                <a:gd name="connsiteY1" fmla="*/ 46387 h 50482"/>
                <a:gd name="connsiteX2" fmla="*/ 70893 w 141953"/>
                <a:gd name="connsiteY2" fmla="*/ 28861 h 50482"/>
                <a:gd name="connsiteX3" fmla="*/ 24506 w 141953"/>
                <a:gd name="connsiteY3" fmla="*/ 46482 h 50482"/>
                <a:gd name="connsiteX4" fmla="*/ 14505 w 141953"/>
                <a:gd name="connsiteY4" fmla="*/ 50483 h 50482"/>
                <a:gd name="connsiteX5" fmla="*/ 4027 w 141953"/>
                <a:gd name="connsiteY5" fmla="*/ 46101 h 50482"/>
                <a:gd name="connsiteX6" fmla="*/ 4408 w 141953"/>
                <a:gd name="connsiteY6" fmla="*/ 25622 h 50482"/>
                <a:gd name="connsiteX7" fmla="*/ 70797 w 141953"/>
                <a:gd name="connsiteY7" fmla="*/ 0 h 50482"/>
                <a:gd name="connsiteX8" fmla="*/ 137472 w 141953"/>
                <a:gd name="connsiteY8" fmla="*/ 25622 h 50482"/>
                <a:gd name="connsiteX9" fmla="*/ 141949 w 141953"/>
                <a:gd name="connsiteY9" fmla="*/ 35719 h 50482"/>
                <a:gd name="connsiteX10" fmla="*/ 137949 w 141953"/>
                <a:gd name="connsiteY10" fmla="*/ 46006 h 50482"/>
                <a:gd name="connsiteX11" fmla="*/ 127566 w 141953"/>
                <a:gd name="connsiteY11" fmla="*/ 50387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953" h="50482">
                  <a:moveTo>
                    <a:pt x="127566" y="50387"/>
                  </a:moveTo>
                  <a:cubicBezTo>
                    <a:pt x="123852" y="50387"/>
                    <a:pt x="120232" y="48959"/>
                    <a:pt x="117565" y="46387"/>
                  </a:cubicBezTo>
                  <a:cubicBezTo>
                    <a:pt x="106326" y="35719"/>
                    <a:pt x="90133" y="29623"/>
                    <a:pt x="70893" y="28861"/>
                  </a:cubicBezTo>
                  <a:cubicBezTo>
                    <a:pt x="53271" y="29147"/>
                    <a:pt x="36698" y="35338"/>
                    <a:pt x="24506" y="46482"/>
                  </a:cubicBezTo>
                  <a:cubicBezTo>
                    <a:pt x="21839" y="49054"/>
                    <a:pt x="18315" y="50483"/>
                    <a:pt x="14505" y="50483"/>
                  </a:cubicBezTo>
                  <a:cubicBezTo>
                    <a:pt x="10504" y="50483"/>
                    <a:pt x="6789" y="48863"/>
                    <a:pt x="4027" y="46101"/>
                  </a:cubicBezTo>
                  <a:cubicBezTo>
                    <a:pt x="-1497" y="40386"/>
                    <a:pt x="-1307" y="31147"/>
                    <a:pt x="4408" y="25622"/>
                  </a:cubicBezTo>
                  <a:cubicBezTo>
                    <a:pt x="20982" y="9716"/>
                    <a:pt x="45175" y="381"/>
                    <a:pt x="70797" y="0"/>
                  </a:cubicBezTo>
                  <a:cubicBezTo>
                    <a:pt x="97372" y="667"/>
                    <a:pt x="120899" y="9716"/>
                    <a:pt x="137472" y="25622"/>
                  </a:cubicBezTo>
                  <a:cubicBezTo>
                    <a:pt x="140235" y="28289"/>
                    <a:pt x="141854" y="31909"/>
                    <a:pt x="141949" y="35719"/>
                  </a:cubicBezTo>
                  <a:cubicBezTo>
                    <a:pt x="142044" y="39624"/>
                    <a:pt x="140616" y="43244"/>
                    <a:pt x="137949" y="46006"/>
                  </a:cubicBezTo>
                  <a:cubicBezTo>
                    <a:pt x="135282" y="48768"/>
                    <a:pt x="131567" y="50387"/>
                    <a:pt x="127566" y="50387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F320D770-654D-4772-8DD6-817791FB6DBD}"/>
                </a:ext>
              </a:extLst>
            </p:cNvPr>
            <p:cNvSpPr/>
            <p:nvPr/>
          </p:nvSpPr>
          <p:spPr>
            <a:xfrm>
              <a:off x="5994151" y="3190875"/>
              <a:ext cx="205697" cy="63341"/>
            </a:xfrm>
            <a:custGeom>
              <a:avLst/>
              <a:gdLst>
                <a:gd name="connsiteX0" fmla="*/ 191193 w 205697"/>
                <a:gd name="connsiteY0" fmla="*/ 63246 h 63341"/>
                <a:gd name="connsiteX1" fmla="*/ 181192 w 205697"/>
                <a:gd name="connsiteY1" fmla="*/ 59245 h 63341"/>
                <a:gd name="connsiteX2" fmla="*/ 102611 w 205697"/>
                <a:gd name="connsiteY2" fmla="*/ 28956 h 63341"/>
                <a:gd name="connsiteX3" fmla="*/ 24411 w 205697"/>
                <a:gd name="connsiteY3" fmla="*/ 59341 h 63341"/>
                <a:gd name="connsiteX4" fmla="*/ 14409 w 205697"/>
                <a:gd name="connsiteY4" fmla="*/ 63341 h 63341"/>
                <a:gd name="connsiteX5" fmla="*/ 4027 w 205697"/>
                <a:gd name="connsiteY5" fmla="*/ 58960 h 63341"/>
                <a:gd name="connsiteX6" fmla="*/ 4408 w 205697"/>
                <a:gd name="connsiteY6" fmla="*/ 38481 h 63341"/>
                <a:gd name="connsiteX7" fmla="*/ 102706 w 205697"/>
                <a:gd name="connsiteY7" fmla="*/ 0 h 63341"/>
                <a:gd name="connsiteX8" fmla="*/ 201290 w 205697"/>
                <a:gd name="connsiteY8" fmla="*/ 38386 h 63341"/>
                <a:gd name="connsiteX9" fmla="*/ 201671 w 205697"/>
                <a:gd name="connsiteY9" fmla="*/ 58865 h 63341"/>
                <a:gd name="connsiteX10" fmla="*/ 191193 w 205697"/>
                <a:gd name="connsiteY10" fmla="*/ 63246 h 6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5697" h="63341">
                  <a:moveTo>
                    <a:pt x="191193" y="63246"/>
                  </a:moveTo>
                  <a:cubicBezTo>
                    <a:pt x="187383" y="63246"/>
                    <a:pt x="183859" y="61817"/>
                    <a:pt x="181192" y="59245"/>
                  </a:cubicBezTo>
                  <a:cubicBezTo>
                    <a:pt x="162142" y="40862"/>
                    <a:pt x="134996" y="30385"/>
                    <a:pt x="102611" y="28956"/>
                  </a:cubicBezTo>
                  <a:cubicBezTo>
                    <a:pt x="72893" y="29337"/>
                    <a:pt x="45747" y="39815"/>
                    <a:pt x="24411" y="59341"/>
                  </a:cubicBezTo>
                  <a:cubicBezTo>
                    <a:pt x="21744" y="61913"/>
                    <a:pt x="18219" y="63341"/>
                    <a:pt x="14409" y="63341"/>
                  </a:cubicBezTo>
                  <a:cubicBezTo>
                    <a:pt x="10409" y="63341"/>
                    <a:pt x="6694" y="61722"/>
                    <a:pt x="4027" y="58960"/>
                  </a:cubicBezTo>
                  <a:cubicBezTo>
                    <a:pt x="-1497" y="53245"/>
                    <a:pt x="-1307" y="44006"/>
                    <a:pt x="4408" y="38481"/>
                  </a:cubicBezTo>
                  <a:cubicBezTo>
                    <a:pt x="29364" y="14383"/>
                    <a:pt x="65178" y="381"/>
                    <a:pt x="102706" y="0"/>
                  </a:cubicBezTo>
                  <a:cubicBezTo>
                    <a:pt x="142235" y="953"/>
                    <a:pt x="176144" y="14192"/>
                    <a:pt x="201290" y="38386"/>
                  </a:cubicBezTo>
                  <a:cubicBezTo>
                    <a:pt x="207005" y="43910"/>
                    <a:pt x="207195" y="53150"/>
                    <a:pt x="201671" y="58865"/>
                  </a:cubicBezTo>
                  <a:cubicBezTo>
                    <a:pt x="198813" y="61722"/>
                    <a:pt x="195194" y="63246"/>
                    <a:pt x="191193" y="63246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</p:grpSp>
      <p:sp>
        <p:nvSpPr>
          <p:cNvPr id="1026" name="Graphic 1024">
            <a:extLst>
              <a:ext uri="{FF2B5EF4-FFF2-40B4-BE49-F238E27FC236}">
                <a16:creationId xmlns:a16="http://schemas.microsoft.com/office/drawing/2014/main" id="{234B108B-6C9C-4209-A703-A3474ED86A30}"/>
              </a:ext>
            </a:extLst>
          </p:cNvPr>
          <p:cNvSpPr/>
          <p:nvPr/>
        </p:nvSpPr>
        <p:spPr>
          <a:xfrm>
            <a:off x="2457824" y="1395835"/>
            <a:ext cx="284277" cy="284300"/>
          </a:xfrm>
          <a:custGeom>
            <a:avLst/>
            <a:gdLst>
              <a:gd name="connsiteX0" fmla="*/ 14497 w 478212"/>
              <a:gd name="connsiteY0" fmla="*/ 478155 h 478250"/>
              <a:gd name="connsiteX1" fmla="*/ 19 w 478212"/>
              <a:gd name="connsiteY1" fmla="*/ 463677 h 478250"/>
              <a:gd name="connsiteX2" fmla="*/ 14497 w 478212"/>
              <a:gd name="connsiteY2" fmla="*/ 449199 h 478250"/>
              <a:gd name="connsiteX3" fmla="*/ 33166 w 478212"/>
              <a:gd name="connsiteY3" fmla="*/ 449199 h 478250"/>
              <a:gd name="connsiteX4" fmla="*/ 33166 w 478212"/>
              <a:gd name="connsiteY4" fmla="*/ 248222 h 478250"/>
              <a:gd name="connsiteX5" fmla="*/ 3734 w 478212"/>
              <a:gd name="connsiteY5" fmla="*/ 215551 h 478250"/>
              <a:gd name="connsiteX6" fmla="*/ 19 w 478212"/>
              <a:gd name="connsiteY6" fmla="*/ 204883 h 478250"/>
              <a:gd name="connsiteX7" fmla="*/ 5067 w 478212"/>
              <a:gd name="connsiteY7" fmla="*/ 194786 h 478250"/>
              <a:gd name="connsiteX8" fmla="*/ 229762 w 478212"/>
              <a:gd name="connsiteY8" fmla="*/ 3334 h 478250"/>
              <a:gd name="connsiteX9" fmla="*/ 239478 w 478212"/>
              <a:gd name="connsiteY9" fmla="*/ 0 h 478250"/>
              <a:gd name="connsiteX10" fmla="*/ 248526 w 478212"/>
              <a:gd name="connsiteY10" fmla="*/ 3239 h 478250"/>
              <a:gd name="connsiteX11" fmla="*/ 305676 w 478212"/>
              <a:gd name="connsiteY11" fmla="*/ 52007 h 478250"/>
              <a:gd name="connsiteX12" fmla="*/ 305676 w 478212"/>
              <a:gd name="connsiteY12" fmla="*/ 40100 h 478250"/>
              <a:gd name="connsiteX13" fmla="*/ 320154 w 478212"/>
              <a:gd name="connsiteY13" fmla="*/ 25622 h 478250"/>
              <a:gd name="connsiteX14" fmla="*/ 386448 w 478212"/>
              <a:gd name="connsiteY14" fmla="*/ 25622 h 478250"/>
              <a:gd name="connsiteX15" fmla="*/ 400926 w 478212"/>
              <a:gd name="connsiteY15" fmla="*/ 40100 h 478250"/>
              <a:gd name="connsiteX16" fmla="*/ 400926 w 478212"/>
              <a:gd name="connsiteY16" fmla="*/ 133255 h 478250"/>
              <a:gd name="connsiteX17" fmla="*/ 473126 w 478212"/>
              <a:gd name="connsiteY17" fmla="*/ 194881 h 478250"/>
              <a:gd name="connsiteX18" fmla="*/ 478174 w 478212"/>
              <a:gd name="connsiteY18" fmla="*/ 204978 h 478250"/>
              <a:gd name="connsiteX19" fmla="*/ 474459 w 478212"/>
              <a:gd name="connsiteY19" fmla="*/ 215646 h 478250"/>
              <a:gd name="connsiteX20" fmla="*/ 445027 w 478212"/>
              <a:gd name="connsiteY20" fmla="*/ 248317 h 478250"/>
              <a:gd name="connsiteX21" fmla="*/ 445027 w 478212"/>
              <a:gd name="connsiteY21" fmla="*/ 449294 h 478250"/>
              <a:gd name="connsiteX22" fmla="*/ 463696 w 478212"/>
              <a:gd name="connsiteY22" fmla="*/ 449294 h 478250"/>
              <a:gd name="connsiteX23" fmla="*/ 478174 w 478212"/>
              <a:gd name="connsiteY23" fmla="*/ 463772 h 478250"/>
              <a:gd name="connsiteX24" fmla="*/ 463696 w 478212"/>
              <a:gd name="connsiteY24" fmla="*/ 478250 h 478250"/>
              <a:gd name="connsiteX25" fmla="*/ 14497 w 478212"/>
              <a:gd name="connsiteY25" fmla="*/ 478250 h 478250"/>
              <a:gd name="connsiteX26" fmla="*/ 416071 w 478212"/>
              <a:gd name="connsiteY26" fmla="*/ 449199 h 478250"/>
              <a:gd name="connsiteX27" fmla="*/ 416071 w 478212"/>
              <a:gd name="connsiteY27" fmla="*/ 249269 h 478250"/>
              <a:gd name="connsiteX28" fmla="*/ 239097 w 478212"/>
              <a:gd name="connsiteY28" fmla="*/ 96107 h 478250"/>
              <a:gd name="connsiteX29" fmla="*/ 62122 w 478212"/>
              <a:gd name="connsiteY29" fmla="*/ 249269 h 478250"/>
              <a:gd name="connsiteX30" fmla="*/ 62122 w 478212"/>
              <a:gd name="connsiteY30" fmla="*/ 449199 h 478250"/>
              <a:gd name="connsiteX31" fmla="*/ 416071 w 478212"/>
              <a:gd name="connsiteY31" fmla="*/ 449199 h 478250"/>
              <a:gd name="connsiteX32" fmla="*/ 48882 w 478212"/>
              <a:gd name="connsiteY32" fmla="*/ 222409 h 478250"/>
              <a:gd name="connsiteX33" fmla="*/ 229667 w 478212"/>
              <a:gd name="connsiteY33" fmla="*/ 66008 h 478250"/>
              <a:gd name="connsiteX34" fmla="*/ 239192 w 478212"/>
              <a:gd name="connsiteY34" fmla="*/ 62484 h 478250"/>
              <a:gd name="connsiteX35" fmla="*/ 248622 w 478212"/>
              <a:gd name="connsiteY35" fmla="*/ 66008 h 478250"/>
              <a:gd name="connsiteX36" fmla="*/ 429406 w 478212"/>
              <a:gd name="connsiteY36" fmla="*/ 222504 h 478250"/>
              <a:gd name="connsiteX37" fmla="*/ 443122 w 478212"/>
              <a:gd name="connsiteY37" fmla="*/ 207264 h 478250"/>
              <a:gd name="connsiteX38" fmla="*/ 377114 w 478212"/>
              <a:gd name="connsiteY38" fmla="*/ 150971 h 478250"/>
              <a:gd name="connsiteX39" fmla="*/ 372066 w 478212"/>
              <a:gd name="connsiteY39" fmla="*/ 139922 h 478250"/>
              <a:gd name="connsiteX40" fmla="*/ 372066 w 478212"/>
              <a:gd name="connsiteY40" fmla="*/ 54578 h 478250"/>
              <a:gd name="connsiteX41" fmla="*/ 334728 w 478212"/>
              <a:gd name="connsiteY41" fmla="*/ 54578 h 478250"/>
              <a:gd name="connsiteX42" fmla="*/ 334728 w 478212"/>
              <a:gd name="connsiteY42" fmla="*/ 83344 h 478250"/>
              <a:gd name="connsiteX43" fmla="*/ 320154 w 478212"/>
              <a:gd name="connsiteY43" fmla="*/ 97822 h 478250"/>
              <a:gd name="connsiteX44" fmla="*/ 310820 w 478212"/>
              <a:gd name="connsiteY44" fmla="*/ 94298 h 478250"/>
              <a:gd name="connsiteX45" fmla="*/ 239097 w 478212"/>
              <a:gd name="connsiteY45" fmla="*/ 33338 h 478250"/>
              <a:gd name="connsiteX46" fmla="*/ 35166 w 478212"/>
              <a:gd name="connsiteY46" fmla="*/ 207264 h 478250"/>
              <a:gd name="connsiteX47" fmla="*/ 48882 w 478212"/>
              <a:gd name="connsiteY47" fmla="*/ 222409 h 478250"/>
              <a:gd name="connsiteX48" fmla="*/ 239001 w 478212"/>
              <a:gd name="connsiteY48" fmla="*/ 290322 h 478250"/>
              <a:gd name="connsiteX49" fmla="*/ 140703 w 478212"/>
              <a:gd name="connsiteY49" fmla="*/ 251936 h 478250"/>
              <a:gd name="connsiteX50" fmla="*/ 140322 w 478212"/>
              <a:gd name="connsiteY50" fmla="*/ 231458 h 478250"/>
              <a:gd name="connsiteX51" fmla="*/ 151562 w 478212"/>
              <a:gd name="connsiteY51" fmla="*/ 227076 h 478250"/>
              <a:gd name="connsiteX52" fmla="*/ 160706 w 478212"/>
              <a:gd name="connsiteY52" fmla="*/ 230981 h 478250"/>
              <a:gd name="connsiteX53" fmla="*/ 239192 w 478212"/>
              <a:gd name="connsiteY53" fmla="*/ 261366 h 478250"/>
              <a:gd name="connsiteX54" fmla="*/ 317583 w 478212"/>
              <a:gd name="connsiteY54" fmla="*/ 230981 h 478250"/>
              <a:gd name="connsiteX55" fmla="*/ 327584 w 478212"/>
              <a:gd name="connsiteY55" fmla="*/ 226981 h 478250"/>
              <a:gd name="connsiteX56" fmla="*/ 337966 w 478212"/>
              <a:gd name="connsiteY56" fmla="*/ 231458 h 478250"/>
              <a:gd name="connsiteX57" fmla="*/ 337585 w 478212"/>
              <a:gd name="connsiteY57" fmla="*/ 251936 h 478250"/>
              <a:gd name="connsiteX58" fmla="*/ 239478 w 478212"/>
              <a:gd name="connsiteY58" fmla="*/ 290322 h 478250"/>
              <a:gd name="connsiteX59" fmla="*/ 239001 w 478212"/>
              <a:gd name="connsiteY59" fmla="*/ 290322 h 478250"/>
              <a:gd name="connsiteX60" fmla="*/ 238811 w 478212"/>
              <a:gd name="connsiteY60" fmla="*/ 246888 h 478250"/>
              <a:gd name="connsiteX61" fmla="*/ 172517 w 478212"/>
              <a:gd name="connsiteY61" fmla="*/ 221266 h 478250"/>
              <a:gd name="connsiteX62" fmla="*/ 172136 w 478212"/>
              <a:gd name="connsiteY62" fmla="*/ 200787 h 478250"/>
              <a:gd name="connsiteX63" fmla="*/ 182518 w 478212"/>
              <a:gd name="connsiteY63" fmla="*/ 196310 h 478250"/>
              <a:gd name="connsiteX64" fmla="*/ 192519 w 478212"/>
              <a:gd name="connsiteY64" fmla="*/ 200406 h 478250"/>
              <a:gd name="connsiteX65" fmla="*/ 239097 w 478212"/>
              <a:gd name="connsiteY65" fmla="*/ 217932 h 478250"/>
              <a:gd name="connsiteX66" fmla="*/ 285579 w 478212"/>
              <a:gd name="connsiteY66" fmla="*/ 200311 h 478250"/>
              <a:gd name="connsiteX67" fmla="*/ 294151 w 478212"/>
              <a:gd name="connsiteY67" fmla="*/ 196406 h 478250"/>
              <a:gd name="connsiteX68" fmla="*/ 295961 w 478212"/>
              <a:gd name="connsiteY68" fmla="*/ 196310 h 478250"/>
              <a:gd name="connsiteX69" fmla="*/ 305772 w 478212"/>
              <a:gd name="connsiteY69" fmla="*/ 200501 h 478250"/>
              <a:gd name="connsiteX70" fmla="*/ 305581 w 478212"/>
              <a:gd name="connsiteY70" fmla="*/ 221171 h 478250"/>
              <a:gd name="connsiteX71" fmla="*/ 239382 w 478212"/>
              <a:gd name="connsiteY71" fmla="*/ 246793 h 478250"/>
              <a:gd name="connsiteX72" fmla="*/ 239001 w 478212"/>
              <a:gd name="connsiteY72" fmla="*/ 246793 h 478250"/>
              <a:gd name="connsiteX73" fmla="*/ 238811 w 478212"/>
              <a:gd name="connsiteY73" fmla="*/ 246888 h 478250"/>
              <a:gd name="connsiteX74" fmla="*/ 238811 w 478212"/>
              <a:gd name="connsiteY74" fmla="*/ 203454 h 478250"/>
              <a:gd name="connsiteX75" fmla="*/ 205473 w 478212"/>
              <a:gd name="connsiteY75" fmla="*/ 191453 h 478250"/>
              <a:gd name="connsiteX76" fmla="*/ 203187 w 478212"/>
              <a:gd name="connsiteY76" fmla="*/ 171069 h 478250"/>
              <a:gd name="connsiteX77" fmla="*/ 214522 w 478212"/>
              <a:gd name="connsiteY77" fmla="*/ 165640 h 478250"/>
              <a:gd name="connsiteX78" fmla="*/ 223476 w 478212"/>
              <a:gd name="connsiteY78" fmla="*/ 168783 h 478250"/>
              <a:gd name="connsiteX79" fmla="*/ 239001 w 478212"/>
              <a:gd name="connsiteY79" fmla="*/ 174498 h 478250"/>
              <a:gd name="connsiteX80" fmla="*/ 254337 w 478212"/>
              <a:gd name="connsiteY80" fmla="*/ 168974 h 478250"/>
              <a:gd name="connsiteX81" fmla="*/ 263004 w 478212"/>
              <a:gd name="connsiteY81" fmla="*/ 165640 h 478250"/>
              <a:gd name="connsiteX82" fmla="*/ 263100 w 478212"/>
              <a:gd name="connsiteY82" fmla="*/ 165640 h 478250"/>
              <a:gd name="connsiteX83" fmla="*/ 274434 w 478212"/>
              <a:gd name="connsiteY83" fmla="*/ 170593 h 478250"/>
              <a:gd name="connsiteX84" fmla="*/ 272910 w 478212"/>
              <a:gd name="connsiteY84" fmla="*/ 191167 h 478250"/>
              <a:gd name="connsiteX85" fmla="*/ 239287 w 478212"/>
              <a:gd name="connsiteY85" fmla="*/ 203454 h 478250"/>
              <a:gd name="connsiteX86" fmla="*/ 238811 w 478212"/>
              <a:gd name="connsiteY86" fmla="*/ 203454 h 47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78212" h="478250">
                <a:moveTo>
                  <a:pt x="14497" y="478155"/>
                </a:moveTo>
                <a:cubicBezTo>
                  <a:pt x="6496" y="478155"/>
                  <a:pt x="19" y="471678"/>
                  <a:pt x="19" y="463677"/>
                </a:cubicBezTo>
                <a:cubicBezTo>
                  <a:pt x="19" y="455676"/>
                  <a:pt x="6496" y="449199"/>
                  <a:pt x="14497" y="449199"/>
                </a:cubicBezTo>
                <a:lnTo>
                  <a:pt x="33166" y="449199"/>
                </a:lnTo>
                <a:lnTo>
                  <a:pt x="33166" y="248222"/>
                </a:lnTo>
                <a:lnTo>
                  <a:pt x="3734" y="215551"/>
                </a:lnTo>
                <a:cubicBezTo>
                  <a:pt x="1067" y="212598"/>
                  <a:pt x="-171" y="208883"/>
                  <a:pt x="19" y="204883"/>
                </a:cubicBezTo>
                <a:cubicBezTo>
                  <a:pt x="210" y="200882"/>
                  <a:pt x="2115" y="197358"/>
                  <a:pt x="5067" y="194786"/>
                </a:cubicBezTo>
                <a:lnTo>
                  <a:pt x="229762" y="3334"/>
                </a:lnTo>
                <a:cubicBezTo>
                  <a:pt x="233191" y="381"/>
                  <a:pt x="236620" y="0"/>
                  <a:pt x="239478" y="0"/>
                </a:cubicBezTo>
                <a:cubicBezTo>
                  <a:pt x="244431" y="0"/>
                  <a:pt x="248145" y="2953"/>
                  <a:pt x="248526" y="3239"/>
                </a:cubicBezTo>
                <a:lnTo>
                  <a:pt x="305676" y="52007"/>
                </a:lnTo>
                <a:lnTo>
                  <a:pt x="305676" y="40100"/>
                </a:lnTo>
                <a:cubicBezTo>
                  <a:pt x="305676" y="32099"/>
                  <a:pt x="312153" y="25622"/>
                  <a:pt x="320154" y="25622"/>
                </a:cubicBezTo>
                <a:lnTo>
                  <a:pt x="386448" y="25622"/>
                </a:lnTo>
                <a:cubicBezTo>
                  <a:pt x="394449" y="25622"/>
                  <a:pt x="400926" y="32099"/>
                  <a:pt x="400926" y="40100"/>
                </a:cubicBezTo>
                <a:lnTo>
                  <a:pt x="400926" y="133255"/>
                </a:lnTo>
                <a:lnTo>
                  <a:pt x="473126" y="194881"/>
                </a:lnTo>
                <a:cubicBezTo>
                  <a:pt x="476079" y="197453"/>
                  <a:pt x="477888" y="200978"/>
                  <a:pt x="478174" y="204978"/>
                </a:cubicBezTo>
                <a:cubicBezTo>
                  <a:pt x="478460" y="208883"/>
                  <a:pt x="477126" y="212693"/>
                  <a:pt x="474459" y="215646"/>
                </a:cubicBezTo>
                <a:lnTo>
                  <a:pt x="445027" y="248317"/>
                </a:lnTo>
                <a:lnTo>
                  <a:pt x="445027" y="449294"/>
                </a:lnTo>
                <a:lnTo>
                  <a:pt x="463696" y="449294"/>
                </a:lnTo>
                <a:cubicBezTo>
                  <a:pt x="471697" y="449294"/>
                  <a:pt x="478174" y="455771"/>
                  <a:pt x="478174" y="463772"/>
                </a:cubicBezTo>
                <a:cubicBezTo>
                  <a:pt x="478174" y="471773"/>
                  <a:pt x="471697" y="478250"/>
                  <a:pt x="463696" y="478250"/>
                </a:cubicBezTo>
                <a:lnTo>
                  <a:pt x="14497" y="478250"/>
                </a:lnTo>
                <a:close/>
                <a:moveTo>
                  <a:pt x="416071" y="449199"/>
                </a:moveTo>
                <a:lnTo>
                  <a:pt x="416071" y="249269"/>
                </a:lnTo>
                <a:lnTo>
                  <a:pt x="239097" y="96107"/>
                </a:lnTo>
                <a:lnTo>
                  <a:pt x="62122" y="249269"/>
                </a:lnTo>
                <a:lnTo>
                  <a:pt x="62122" y="449199"/>
                </a:lnTo>
                <a:lnTo>
                  <a:pt x="416071" y="449199"/>
                </a:lnTo>
                <a:close/>
                <a:moveTo>
                  <a:pt x="48882" y="222409"/>
                </a:moveTo>
                <a:lnTo>
                  <a:pt x="229667" y="66008"/>
                </a:lnTo>
                <a:cubicBezTo>
                  <a:pt x="232334" y="63722"/>
                  <a:pt x="235668" y="62484"/>
                  <a:pt x="239192" y="62484"/>
                </a:cubicBezTo>
                <a:cubicBezTo>
                  <a:pt x="242621" y="62484"/>
                  <a:pt x="246050" y="63722"/>
                  <a:pt x="248622" y="66008"/>
                </a:cubicBezTo>
                <a:lnTo>
                  <a:pt x="429406" y="222504"/>
                </a:lnTo>
                <a:lnTo>
                  <a:pt x="443122" y="207264"/>
                </a:lnTo>
                <a:lnTo>
                  <a:pt x="377114" y="150971"/>
                </a:lnTo>
                <a:cubicBezTo>
                  <a:pt x="373875" y="148209"/>
                  <a:pt x="372066" y="144209"/>
                  <a:pt x="372066" y="139922"/>
                </a:cubicBezTo>
                <a:lnTo>
                  <a:pt x="372066" y="54578"/>
                </a:lnTo>
                <a:lnTo>
                  <a:pt x="334728" y="54578"/>
                </a:lnTo>
                <a:lnTo>
                  <a:pt x="334728" y="83344"/>
                </a:lnTo>
                <a:cubicBezTo>
                  <a:pt x="334728" y="91345"/>
                  <a:pt x="328251" y="97822"/>
                  <a:pt x="320154" y="97822"/>
                </a:cubicBezTo>
                <a:cubicBezTo>
                  <a:pt x="316725" y="97822"/>
                  <a:pt x="313487" y="96584"/>
                  <a:pt x="310820" y="94298"/>
                </a:cubicBezTo>
                <a:lnTo>
                  <a:pt x="239097" y="33338"/>
                </a:lnTo>
                <a:lnTo>
                  <a:pt x="35166" y="207264"/>
                </a:lnTo>
                <a:lnTo>
                  <a:pt x="48882" y="222409"/>
                </a:lnTo>
                <a:close/>
                <a:moveTo>
                  <a:pt x="239001" y="290322"/>
                </a:moveTo>
                <a:cubicBezTo>
                  <a:pt x="201473" y="289941"/>
                  <a:pt x="165659" y="275939"/>
                  <a:pt x="140703" y="251936"/>
                </a:cubicBezTo>
                <a:cubicBezTo>
                  <a:pt x="134988" y="246412"/>
                  <a:pt x="134798" y="237268"/>
                  <a:pt x="140322" y="231458"/>
                </a:cubicBezTo>
                <a:cubicBezTo>
                  <a:pt x="144037" y="227838"/>
                  <a:pt x="147180" y="227171"/>
                  <a:pt x="151562" y="227076"/>
                </a:cubicBezTo>
                <a:cubicBezTo>
                  <a:pt x="155086" y="227362"/>
                  <a:pt x="157944" y="228600"/>
                  <a:pt x="160706" y="230981"/>
                </a:cubicBezTo>
                <a:cubicBezTo>
                  <a:pt x="185661" y="254889"/>
                  <a:pt x="217189" y="260699"/>
                  <a:pt x="239192" y="261366"/>
                </a:cubicBezTo>
                <a:cubicBezTo>
                  <a:pt x="269958" y="260604"/>
                  <a:pt x="296437" y="250317"/>
                  <a:pt x="317583" y="230981"/>
                </a:cubicBezTo>
                <a:cubicBezTo>
                  <a:pt x="320250" y="228410"/>
                  <a:pt x="323774" y="226981"/>
                  <a:pt x="327584" y="226981"/>
                </a:cubicBezTo>
                <a:cubicBezTo>
                  <a:pt x="331584" y="226981"/>
                  <a:pt x="335299" y="228600"/>
                  <a:pt x="337966" y="231458"/>
                </a:cubicBezTo>
                <a:cubicBezTo>
                  <a:pt x="343491" y="237173"/>
                  <a:pt x="343300" y="246412"/>
                  <a:pt x="337585" y="251936"/>
                </a:cubicBezTo>
                <a:cubicBezTo>
                  <a:pt x="312534" y="276130"/>
                  <a:pt x="278625" y="289370"/>
                  <a:pt x="239478" y="290322"/>
                </a:cubicBezTo>
                <a:lnTo>
                  <a:pt x="239001" y="290322"/>
                </a:lnTo>
                <a:close/>
                <a:moveTo>
                  <a:pt x="238811" y="246888"/>
                </a:moveTo>
                <a:cubicBezTo>
                  <a:pt x="213284" y="246507"/>
                  <a:pt x="189090" y="237173"/>
                  <a:pt x="172517" y="221266"/>
                </a:cubicBezTo>
                <a:cubicBezTo>
                  <a:pt x="166802" y="215741"/>
                  <a:pt x="166611" y="206597"/>
                  <a:pt x="172136" y="200787"/>
                </a:cubicBezTo>
                <a:cubicBezTo>
                  <a:pt x="174898" y="197930"/>
                  <a:pt x="178613" y="196310"/>
                  <a:pt x="182518" y="196310"/>
                </a:cubicBezTo>
                <a:cubicBezTo>
                  <a:pt x="186328" y="196310"/>
                  <a:pt x="189852" y="197739"/>
                  <a:pt x="192519" y="200406"/>
                </a:cubicBezTo>
                <a:cubicBezTo>
                  <a:pt x="206902" y="214027"/>
                  <a:pt x="225762" y="217456"/>
                  <a:pt x="239097" y="217932"/>
                </a:cubicBezTo>
                <a:cubicBezTo>
                  <a:pt x="257194" y="217551"/>
                  <a:pt x="273291" y="211455"/>
                  <a:pt x="285579" y="200311"/>
                </a:cubicBezTo>
                <a:cubicBezTo>
                  <a:pt x="288341" y="197644"/>
                  <a:pt x="291294" y="196882"/>
                  <a:pt x="294151" y="196406"/>
                </a:cubicBezTo>
                <a:lnTo>
                  <a:pt x="295961" y="196310"/>
                </a:lnTo>
                <a:cubicBezTo>
                  <a:pt x="299580" y="196501"/>
                  <a:pt x="302724" y="197930"/>
                  <a:pt x="305772" y="200501"/>
                </a:cubicBezTo>
                <a:cubicBezTo>
                  <a:pt x="311487" y="206502"/>
                  <a:pt x="311296" y="215646"/>
                  <a:pt x="305581" y="221171"/>
                </a:cubicBezTo>
                <a:cubicBezTo>
                  <a:pt x="289008" y="237077"/>
                  <a:pt x="265481" y="246126"/>
                  <a:pt x="239382" y="246793"/>
                </a:cubicBezTo>
                <a:lnTo>
                  <a:pt x="239001" y="246793"/>
                </a:lnTo>
                <a:lnTo>
                  <a:pt x="238811" y="246888"/>
                </a:lnTo>
                <a:close/>
                <a:moveTo>
                  <a:pt x="238811" y="203454"/>
                </a:moveTo>
                <a:cubicBezTo>
                  <a:pt x="226905" y="203454"/>
                  <a:pt x="215379" y="199263"/>
                  <a:pt x="205473" y="191453"/>
                </a:cubicBezTo>
                <a:cubicBezTo>
                  <a:pt x="199187" y="186500"/>
                  <a:pt x="198139" y="177356"/>
                  <a:pt x="203187" y="171069"/>
                </a:cubicBezTo>
                <a:cubicBezTo>
                  <a:pt x="205950" y="167545"/>
                  <a:pt x="210045" y="165640"/>
                  <a:pt x="214522" y="165640"/>
                </a:cubicBezTo>
                <a:cubicBezTo>
                  <a:pt x="217761" y="165640"/>
                  <a:pt x="220999" y="166783"/>
                  <a:pt x="223476" y="168783"/>
                </a:cubicBezTo>
                <a:cubicBezTo>
                  <a:pt x="227857" y="172403"/>
                  <a:pt x="233096" y="174308"/>
                  <a:pt x="239001" y="174498"/>
                </a:cubicBezTo>
                <a:cubicBezTo>
                  <a:pt x="244526" y="174403"/>
                  <a:pt x="249765" y="172593"/>
                  <a:pt x="254337" y="168974"/>
                </a:cubicBezTo>
                <a:cubicBezTo>
                  <a:pt x="257289" y="166497"/>
                  <a:pt x="260052" y="166021"/>
                  <a:pt x="263004" y="165640"/>
                </a:cubicBezTo>
                <a:cubicBezTo>
                  <a:pt x="263004" y="165640"/>
                  <a:pt x="263100" y="165640"/>
                  <a:pt x="263100" y="165640"/>
                </a:cubicBezTo>
                <a:cubicBezTo>
                  <a:pt x="267672" y="165640"/>
                  <a:pt x="271482" y="167354"/>
                  <a:pt x="274434" y="170593"/>
                </a:cubicBezTo>
                <a:cubicBezTo>
                  <a:pt x="279768" y="176784"/>
                  <a:pt x="279006" y="185928"/>
                  <a:pt x="272910" y="191167"/>
                </a:cubicBezTo>
                <a:cubicBezTo>
                  <a:pt x="263766" y="198882"/>
                  <a:pt x="252146" y="203168"/>
                  <a:pt x="239287" y="203454"/>
                </a:cubicBezTo>
                <a:lnTo>
                  <a:pt x="238811" y="203454"/>
                </a:lnTo>
                <a:close/>
              </a:path>
            </a:pathLst>
          </a:custGeom>
          <a:gradFill>
            <a:gsLst>
              <a:gs pos="100000">
                <a:srgbClr val="FFC000"/>
              </a:gs>
              <a:gs pos="26000">
                <a:schemeClr val="accent3"/>
              </a:gs>
            </a:gsLst>
            <a:lin ang="189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grpSp>
        <p:nvGrpSpPr>
          <p:cNvPr id="86" name="Graphic 84">
            <a:extLst>
              <a:ext uri="{FF2B5EF4-FFF2-40B4-BE49-F238E27FC236}">
                <a16:creationId xmlns:a16="http://schemas.microsoft.com/office/drawing/2014/main" id="{61F9266E-8DDF-4831-A359-F66A69DB85B4}"/>
              </a:ext>
            </a:extLst>
          </p:cNvPr>
          <p:cNvGrpSpPr/>
          <p:nvPr/>
        </p:nvGrpSpPr>
        <p:grpSpPr>
          <a:xfrm>
            <a:off x="3092850" y="2522956"/>
            <a:ext cx="294739" cy="348385"/>
            <a:chOff x="5895975" y="3190875"/>
            <a:chExt cx="404526" cy="478155"/>
          </a:xfrm>
          <a:solidFill>
            <a:srgbClr val="333333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E259456-657D-46E2-A005-27BA45817EFB}"/>
                </a:ext>
              </a:extLst>
            </p:cNvPr>
            <p:cNvSpPr/>
            <p:nvPr/>
          </p:nvSpPr>
          <p:spPr>
            <a:xfrm>
              <a:off x="5940170" y="3190875"/>
              <a:ext cx="316134" cy="478155"/>
            </a:xfrm>
            <a:custGeom>
              <a:avLst/>
              <a:gdLst>
                <a:gd name="connsiteX0" fmla="*/ 77057 w 316134"/>
                <a:gd name="connsiteY0" fmla="*/ 478155 h 478155"/>
                <a:gd name="connsiteX1" fmla="*/ 63056 w 316134"/>
                <a:gd name="connsiteY1" fmla="*/ 467487 h 478155"/>
                <a:gd name="connsiteX2" fmla="*/ 43720 w 316134"/>
                <a:gd name="connsiteY2" fmla="*/ 396526 h 478155"/>
                <a:gd name="connsiteX3" fmla="*/ 0 w 316134"/>
                <a:gd name="connsiteY3" fmla="*/ 345948 h 478155"/>
                <a:gd name="connsiteX4" fmla="*/ 0 w 316134"/>
                <a:gd name="connsiteY4" fmla="*/ 132302 h 478155"/>
                <a:gd name="connsiteX5" fmla="*/ 43720 w 316134"/>
                <a:gd name="connsiteY5" fmla="*/ 81629 h 478155"/>
                <a:gd name="connsiteX6" fmla="*/ 63056 w 316134"/>
                <a:gd name="connsiteY6" fmla="*/ 10668 h 478155"/>
                <a:gd name="connsiteX7" fmla="*/ 77057 w 316134"/>
                <a:gd name="connsiteY7" fmla="*/ 0 h 478155"/>
                <a:gd name="connsiteX8" fmla="*/ 239078 w 316134"/>
                <a:gd name="connsiteY8" fmla="*/ 0 h 478155"/>
                <a:gd name="connsiteX9" fmla="*/ 253079 w 316134"/>
                <a:gd name="connsiteY9" fmla="*/ 10668 h 478155"/>
                <a:gd name="connsiteX10" fmla="*/ 272415 w 316134"/>
                <a:gd name="connsiteY10" fmla="*/ 81629 h 478155"/>
                <a:gd name="connsiteX11" fmla="*/ 316135 w 316134"/>
                <a:gd name="connsiteY11" fmla="*/ 132207 h 478155"/>
                <a:gd name="connsiteX12" fmla="*/ 316135 w 316134"/>
                <a:gd name="connsiteY12" fmla="*/ 345853 h 478155"/>
                <a:gd name="connsiteX13" fmla="*/ 272415 w 316134"/>
                <a:gd name="connsiteY13" fmla="*/ 396526 h 478155"/>
                <a:gd name="connsiteX14" fmla="*/ 253079 w 316134"/>
                <a:gd name="connsiteY14" fmla="*/ 467487 h 478155"/>
                <a:gd name="connsiteX15" fmla="*/ 239078 w 316134"/>
                <a:gd name="connsiteY15" fmla="*/ 478155 h 478155"/>
                <a:gd name="connsiteX16" fmla="*/ 77057 w 316134"/>
                <a:gd name="connsiteY16" fmla="*/ 478155 h 478155"/>
                <a:gd name="connsiteX17" fmla="*/ 228029 w 316134"/>
                <a:gd name="connsiteY17" fmla="*/ 449199 h 478155"/>
                <a:gd name="connsiteX18" fmla="*/ 242221 w 316134"/>
                <a:gd name="connsiteY18" fmla="*/ 397193 h 478155"/>
                <a:gd name="connsiteX19" fmla="*/ 73914 w 316134"/>
                <a:gd name="connsiteY19" fmla="*/ 397193 h 478155"/>
                <a:gd name="connsiteX20" fmla="*/ 88106 w 316134"/>
                <a:gd name="connsiteY20" fmla="*/ 449199 h 478155"/>
                <a:gd name="connsiteX21" fmla="*/ 228029 w 316134"/>
                <a:gd name="connsiteY21" fmla="*/ 449199 h 478155"/>
                <a:gd name="connsiteX22" fmla="*/ 51245 w 316134"/>
                <a:gd name="connsiteY22" fmla="*/ 109919 h 478155"/>
                <a:gd name="connsiteX23" fmla="*/ 28861 w 316134"/>
                <a:gd name="connsiteY23" fmla="*/ 132302 h 478155"/>
                <a:gd name="connsiteX24" fmla="*/ 28861 w 316134"/>
                <a:gd name="connsiteY24" fmla="*/ 345853 h 478155"/>
                <a:gd name="connsiteX25" fmla="*/ 51245 w 316134"/>
                <a:gd name="connsiteY25" fmla="*/ 368237 h 478155"/>
                <a:gd name="connsiteX26" fmla="*/ 264795 w 316134"/>
                <a:gd name="connsiteY26" fmla="*/ 368237 h 478155"/>
                <a:gd name="connsiteX27" fmla="*/ 287179 w 316134"/>
                <a:gd name="connsiteY27" fmla="*/ 345853 h 478155"/>
                <a:gd name="connsiteX28" fmla="*/ 287179 w 316134"/>
                <a:gd name="connsiteY28" fmla="*/ 132302 h 478155"/>
                <a:gd name="connsiteX29" fmla="*/ 264795 w 316134"/>
                <a:gd name="connsiteY29" fmla="*/ 109919 h 478155"/>
                <a:gd name="connsiteX30" fmla="*/ 51245 w 316134"/>
                <a:gd name="connsiteY30" fmla="*/ 109919 h 478155"/>
                <a:gd name="connsiteX31" fmla="*/ 242221 w 316134"/>
                <a:gd name="connsiteY31" fmla="*/ 80963 h 478155"/>
                <a:gd name="connsiteX32" fmla="*/ 228029 w 316134"/>
                <a:gd name="connsiteY32" fmla="*/ 28956 h 478155"/>
                <a:gd name="connsiteX33" fmla="*/ 88106 w 316134"/>
                <a:gd name="connsiteY33" fmla="*/ 28956 h 478155"/>
                <a:gd name="connsiteX34" fmla="*/ 73914 w 316134"/>
                <a:gd name="connsiteY34" fmla="*/ 80963 h 478155"/>
                <a:gd name="connsiteX35" fmla="*/ 242221 w 316134"/>
                <a:gd name="connsiteY35" fmla="*/ 80963 h 478155"/>
                <a:gd name="connsiteX36" fmla="*/ 182690 w 316134"/>
                <a:gd name="connsiteY36" fmla="*/ 301466 h 478155"/>
                <a:gd name="connsiteX37" fmla="*/ 173260 w 316134"/>
                <a:gd name="connsiteY37" fmla="*/ 298037 h 478155"/>
                <a:gd name="connsiteX38" fmla="*/ 157639 w 316134"/>
                <a:gd name="connsiteY38" fmla="*/ 292608 h 478155"/>
                <a:gd name="connsiteX39" fmla="*/ 142304 w 316134"/>
                <a:gd name="connsiteY39" fmla="*/ 298418 h 478155"/>
                <a:gd name="connsiteX40" fmla="*/ 133445 w 316134"/>
                <a:gd name="connsiteY40" fmla="*/ 301466 h 478155"/>
                <a:gd name="connsiteX41" fmla="*/ 122110 w 316134"/>
                <a:gd name="connsiteY41" fmla="*/ 295942 h 478155"/>
                <a:gd name="connsiteX42" fmla="*/ 124397 w 316134"/>
                <a:gd name="connsiteY42" fmla="*/ 275654 h 478155"/>
                <a:gd name="connsiteX43" fmla="*/ 157734 w 316134"/>
                <a:gd name="connsiteY43" fmla="*/ 263652 h 478155"/>
                <a:gd name="connsiteX44" fmla="*/ 192024 w 316134"/>
                <a:gd name="connsiteY44" fmla="*/ 276035 h 478155"/>
                <a:gd name="connsiteX45" fmla="*/ 197072 w 316134"/>
                <a:gd name="connsiteY45" fmla="*/ 285845 h 478155"/>
                <a:gd name="connsiteX46" fmla="*/ 193643 w 316134"/>
                <a:gd name="connsiteY46" fmla="*/ 296418 h 478155"/>
                <a:gd name="connsiteX47" fmla="*/ 182690 w 316134"/>
                <a:gd name="connsiteY47" fmla="*/ 301466 h 478155"/>
                <a:gd name="connsiteX48" fmla="*/ 101537 w 316134"/>
                <a:gd name="connsiteY48" fmla="*/ 270701 h 478155"/>
                <a:gd name="connsiteX49" fmla="*/ 91154 w 316134"/>
                <a:gd name="connsiteY49" fmla="*/ 266319 h 478155"/>
                <a:gd name="connsiteX50" fmla="*/ 91535 w 316134"/>
                <a:gd name="connsiteY50" fmla="*/ 245840 h 478155"/>
                <a:gd name="connsiteX51" fmla="*/ 157925 w 316134"/>
                <a:gd name="connsiteY51" fmla="*/ 220218 h 478155"/>
                <a:gd name="connsiteX52" fmla="*/ 224600 w 316134"/>
                <a:gd name="connsiteY52" fmla="*/ 245840 h 478155"/>
                <a:gd name="connsiteX53" fmla="*/ 229076 w 316134"/>
                <a:gd name="connsiteY53" fmla="*/ 255937 h 478155"/>
                <a:gd name="connsiteX54" fmla="*/ 225076 w 316134"/>
                <a:gd name="connsiteY54" fmla="*/ 266224 h 478155"/>
                <a:gd name="connsiteX55" fmla="*/ 214598 w 316134"/>
                <a:gd name="connsiteY55" fmla="*/ 270701 h 478155"/>
                <a:gd name="connsiteX56" fmla="*/ 204597 w 316134"/>
                <a:gd name="connsiteY56" fmla="*/ 266700 h 478155"/>
                <a:gd name="connsiteX57" fmla="*/ 157925 w 316134"/>
                <a:gd name="connsiteY57" fmla="*/ 249174 h 478155"/>
                <a:gd name="connsiteX58" fmla="*/ 111538 w 316134"/>
                <a:gd name="connsiteY58" fmla="*/ 266795 h 478155"/>
                <a:gd name="connsiteX59" fmla="*/ 101537 w 316134"/>
                <a:gd name="connsiteY59" fmla="*/ 270701 h 478155"/>
                <a:gd name="connsiteX60" fmla="*/ 246412 w 316134"/>
                <a:gd name="connsiteY60" fmla="*/ 240030 h 478155"/>
                <a:gd name="connsiteX61" fmla="*/ 236411 w 316134"/>
                <a:gd name="connsiteY61" fmla="*/ 236030 h 478155"/>
                <a:gd name="connsiteX62" fmla="*/ 157829 w 316134"/>
                <a:gd name="connsiteY62" fmla="*/ 205740 h 478155"/>
                <a:gd name="connsiteX63" fmla="*/ 79629 w 316134"/>
                <a:gd name="connsiteY63" fmla="*/ 236125 h 478155"/>
                <a:gd name="connsiteX64" fmla="*/ 69628 w 316134"/>
                <a:gd name="connsiteY64" fmla="*/ 240125 h 478155"/>
                <a:gd name="connsiteX65" fmla="*/ 59245 w 316134"/>
                <a:gd name="connsiteY65" fmla="*/ 235744 h 478155"/>
                <a:gd name="connsiteX66" fmla="*/ 59626 w 316134"/>
                <a:gd name="connsiteY66" fmla="*/ 215265 h 478155"/>
                <a:gd name="connsiteX67" fmla="*/ 157925 w 316134"/>
                <a:gd name="connsiteY67" fmla="*/ 176879 h 478155"/>
                <a:gd name="connsiteX68" fmla="*/ 256508 w 316134"/>
                <a:gd name="connsiteY68" fmla="*/ 215265 h 478155"/>
                <a:gd name="connsiteX69" fmla="*/ 256889 w 316134"/>
                <a:gd name="connsiteY69" fmla="*/ 235744 h 478155"/>
                <a:gd name="connsiteX70" fmla="*/ 246412 w 316134"/>
                <a:gd name="connsiteY70" fmla="*/ 240030 h 4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16134" h="478155">
                  <a:moveTo>
                    <a:pt x="77057" y="478155"/>
                  </a:moveTo>
                  <a:cubicBezTo>
                    <a:pt x="70580" y="478155"/>
                    <a:pt x="64770" y="473774"/>
                    <a:pt x="63056" y="467487"/>
                  </a:cubicBezTo>
                  <a:lnTo>
                    <a:pt x="43720" y="396526"/>
                  </a:lnTo>
                  <a:cubicBezTo>
                    <a:pt x="18860" y="393001"/>
                    <a:pt x="667" y="372047"/>
                    <a:pt x="0" y="345948"/>
                  </a:cubicBezTo>
                  <a:lnTo>
                    <a:pt x="0" y="132302"/>
                  </a:lnTo>
                  <a:cubicBezTo>
                    <a:pt x="95" y="107156"/>
                    <a:pt x="19145" y="85344"/>
                    <a:pt x="43720" y="81629"/>
                  </a:cubicBezTo>
                  <a:lnTo>
                    <a:pt x="63056" y="10668"/>
                  </a:lnTo>
                  <a:cubicBezTo>
                    <a:pt x="64770" y="4382"/>
                    <a:pt x="70580" y="0"/>
                    <a:pt x="77057" y="0"/>
                  </a:cubicBezTo>
                  <a:lnTo>
                    <a:pt x="239078" y="0"/>
                  </a:lnTo>
                  <a:cubicBezTo>
                    <a:pt x="245555" y="0"/>
                    <a:pt x="251365" y="4382"/>
                    <a:pt x="253079" y="10668"/>
                  </a:cubicBezTo>
                  <a:lnTo>
                    <a:pt x="272415" y="81629"/>
                  </a:lnTo>
                  <a:cubicBezTo>
                    <a:pt x="297275" y="85153"/>
                    <a:pt x="315468" y="106109"/>
                    <a:pt x="316135" y="132207"/>
                  </a:cubicBezTo>
                  <a:lnTo>
                    <a:pt x="316135" y="345853"/>
                  </a:lnTo>
                  <a:cubicBezTo>
                    <a:pt x="316040" y="370999"/>
                    <a:pt x="296990" y="392811"/>
                    <a:pt x="272415" y="396526"/>
                  </a:cubicBezTo>
                  <a:lnTo>
                    <a:pt x="253079" y="467487"/>
                  </a:lnTo>
                  <a:cubicBezTo>
                    <a:pt x="251365" y="473774"/>
                    <a:pt x="245650" y="478155"/>
                    <a:pt x="239078" y="478155"/>
                  </a:cubicBezTo>
                  <a:lnTo>
                    <a:pt x="77057" y="478155"/>
                  </a:lnTo>
                  <a:close/>
                  <a:moveTo>
                    <a:pt x="228029" y="449199"/>
                  </a:moveTo>
                  <a:lnTo>
                    <a:pt x="242221" y="397193"/>
                  </a:lnTo>
                  <a:lnTo>
                    <a:pt x="73914" y="397193"/>
                  </a:lnTo>
                  <a:lnTo>
                    <a:pt x="88106" y="449199"/>
                  </a:lnTo>
                  <a:lnTo>
                    <a:pt x="228029" y="449199"/>
                  </a:lnTo>
                  <a:close/>
                  <a:moveTo>
                    <a:pt x="51245" y="109919"/>
                  </a:moveTo>
                  <a:cubicBezTo>
                    <a:pt x="38957" y="109919"/>
                    <a:pt x="28861" y="119920"/>
                    <a:pt x="28861" y="132302"/>
                  </a:cubicBezTo>
                  <a:lnTo>
                    <a:pt x="28861" y="345853"/>
                  </a:lnTo>
                  <a:cubicBezTo>
                    <a:pt x="28861" y="358140"/>
                    <a:pt x="38862" y="368237"/>
                    <a:pt x="51245" y="368237"/>
                  </a:cubicBezTo>
                  <a:lnTo>
                    <a:pt x="264795" y="368237"/>
                  </a:lnTo>
                  <a:cubicBezTo>
                    <a:pt x="277082" y="368237"/>
                    <a:pt x="287179" y="358235"/>
                    <a:pt x="287179" y="345853"/>
                  </a:cubicBezTo>
                  <a:lnTo>
                    <a:pt x="287179" y="132302"/>
                  </a:lnTo>
                  <a:cubicBezTo>
                    <a:pt x="287179" y="120015"/>
                    <a:pt x="277178" y="109919"/>
                    <a:pt x="264795" y="109919"/>
                  </a:cubicBezTo>
                  <a:lnTo>
                    <a:pt x="51245" y="109919"/>
                  </a:lnTo>
                  <a:close/>
                  <a:moveTo>
                    <a:pt x="242221" y="80963"/>
                  </a:moveTo>
                  <a:lnTo>
                    <a:pt x="228029" y="28956"/>
                  </a:lnTo>
                  <a:lnTo>
                    <a:pt x="88106" y="28956"/>
                  </a:lnTo>
                  <a:lnTo>
                    <a:pt x="73914" y="80963"/>
                  </a:lnTo>
                  <a:lnTo>
                    <a:pt x="242221" y="80963"/>
                  </a:lnTo>
                  <a:close/>
                  <a:moveTo>
                    <a:pt x="182690" y="301466"/>
                  </a:moveTo>
                  <a:cubicBezTo>
                    <a:pt x="179261" y="301466"/>
                    <a:pt x="175927" y="300228"/>
                    <a:pt x="173260" y="298037"/>
                  </a:cubicBezTo>
                  <a:cubicBezTo>
                    <a:pt x="169450" y="294799"/>
                    <a:pt x="164402" y="292989"/>
                    <a:pt x="157639" y="292608"/>
                  </a:cubicBezTo>
                  <a:cubicBezTo>
                    <a:pt x="152591" y="292608"/>
                    <a:pt x="147638" y="294513"/>
                    <a:pt x="142304" y="298418"/>
                  </a:cubicBezTo>
                  <a:cubicBezTo>
                    <a:pt x="139827" y="300419"/>
                    <a:pt x="136684" y="301466"/>
                    <a:pt x="133445" y="301466"/>
                  </a:cubicBezTo>
                  <a:cubicBezTo>
                    <a:pt x="128969" y="301466"/>
                    <a:pt x="124873" y="299466"/>
                    <a:pt x="122110" y="295942"/>
                  </a:cubicBezTo>
                  <a:cubicBezTo>
                    <a:pt x="117158" y="289655"/>
                    <a:pt x="118205" y="280607"/>
                    <a:pt x="124397" y="275654"/>
                  </a:cubicBezTo>
                  <a:cubicBezTo>
                    <a:pt x="134303" y="267748"/>
                    <a:pt x="145828" y="263652"/>
                    <a:pt x="157734" y="263652"/>
                  </a:cubicBezTo>
                  <a:cubicBezTo>
                    <a:pt x="171164" y="263938"/>
                    <a:pt x="182880" y="268224"/>
                    <a:pt x="192024" y="276035"/>
                  </a:cubicBezTo>
                  <a:cubicBezTo>
                    <a:pt x="194977" y="278511"/>
                    <a:pt x="196787" y="282035"/>
                    <a:pt x="197072" y="285845"/>
                  </a:cubicBezTo>
                  <a:cubicBezTo>
                    <a:pt x="197358" y="289751"/>
                    <a:pt x="196215" y="293465"/>
                    <a:pt x="193643" y="296418"/>
                  </a:cubicBezTo>
                  <a:cubicBezTo>
                    <a:pt x="190976" y="299561"/>
                    <a:pt x="186881" y="301466"/>
                    <a:pt x="182690" y="301466"/>
                  </a:cubicBezTo>
                  <a:close/>
                  <a:moveTo>
                    <a:pt x="101537" y="270701"/>
                  </a:moveTo>
                  <a:cubicBezTo>
                    <a:pt x="97536" y="270701"/>
                    <a:pt x="93821" y="269081"/>
                    <a:pt x="91154" y="266319"/>
                  </a:cubicBezTo>
                  <a:cubicBezTo>
                    <a:pt x="85630" y="260604"/>
                    <a:pt x="85820" y="251365"/>
                    <a:pt x="91535" y="245840"/>
                  </a:cubicBezTo>
                  <a:cubicBezTo>
                    <a:pt x="108109" y="229934"/>
                    <a:pt x="132302" y="220599"/>
                    <a:pt x="157925" y="220218"/>
                  </a:cubicBezTo>
                  <a:cubicBezTo>
                    <a:pt x="184499" y="220885"/>
                    <a:pt x="208026" y="229934"/>
                    <a:pt x="224600" y="245840"/>
                  </a:cubicBezTo>
                  <a:cubicBezTo>
                    <a:pt x="227362" y="248507"/>
                    <a:pt x="228981" y="252127"/>
                    <a:pt x="229076" y="255937"/>
                  </a:cubicBezTo>
                  <a:cubicBezTo>
                    <a:pt x="229172" y="259842"/>
                    <a:pt x="227743" y="263462"/>
                    <a:pt x="225076" y="266224"/>
                  </a:cubicBezTo>
                  <a:cubicBezTo>
                    <a:pt x="222314" y="269081"/>
                    <a:pt x="218599" y="270701"/>
                    <a:pt x="214598" y="270701"/>
                  </a:cubicBezTo>
                  <a:cubicBezTo>
                    <a:pt x="210884" y="270701"/>
                    <a:pt x="207264" y="269272"/>
                    <a:pt x="204597" y="266700"/>
                  </a:cubicBezTo>
                  <a:cubicBezTo>
                    <a:pt x="190405" y="253270"/>
                    <a:pt x="171355" y="249746"/>
                    <a:pt x="157925" y="249174"/>
                  </a:cubicBezTo>
                  <a:cubicBezTo>
                    <a:pt x="140303" y="249460"/>
                    <a:pt x="123730" y="255651"/>
                    <a:pt x="111538" y="266795"/>
                  </a:cubicBezTo>
                  <a:cubicBezTo>
                    <a:pt x="108871" y="269272"/>
                    <a:pt x="105347" y="270701"/>
                    <a:pt x="101537" y="270701"/>
                  </a:cubicBezTo>
                  <a:close/>
                  <a:moveTo>
                    <a:pt x="246412" y="240030"/>
                  </a:moveTo>
                  <a:cubicBezTo>
                    <a:pt x="242602" y="240030"/>
                    <a:pt x="239078" y="238601"/>
                    <a:pt x="236411" y="236030"/>
                  </a:cubicBezTo>
                  <a:cubicBezTo>
                    <a:pt x="217361" y="217646"/>
                    <a:pt x="190214" y="207169"/>
                    <a:pt x="157829" y="205740"/>
                  </a:cubicBezTo>
                  <a:cubicBezTo>
                    <a:pt x="128111" y="206121"/>
                    <a:pt x="100965" y="216599"/>
                    <a:pt x="79629" y="236125"/>
                  </a:cubicBezTo>
                  <a:cubicBezTo>
                    <a:pt x="76962" y="238697"/>
                    <a:pt x="73438" y="240125"/>
                    <a:pt x="69628" y="240125"/>
                  </a:cubicBezTo>
                  <a:cubicBezTo>
                    <a:pt x="65627" y="240125"/>
                    <a:pt x="61913" y="238506"/>
                    <a:pt x="59245" y="235744"/>
                  </a:cubicBezTo>
                  <a:cubicBezTo>
                    <a:pt x="53721" y="230029"/>
                    <a:pt x="53912" y="220790"/>
                    <a:pt x="59626" y="215265"/>
                  </a:cubicBezTo>
                  <a:cubicBezTo>
                    <a:pt x="84582" y="191262"/>
                    <a:pt x="120396" y="177260"/>
                    <a:pt x="157925" y="176879"/>
                  </a:cubicBezTo>
                  <a:cubicBezTo>
                    <a:pt x="197453" y="177832"/>
                    <a:pt x="231362" y="191072"/>
                    <a:pt x="256508" y="215265"/>
                  </a:cubicBezTo>
                  <a:cubicBezTo>
                    <a:pt x="262223" y="220790"/>
                    <a:pt x="262414" y="230029"/>
                    <a:pt x="256889" y="235744"/>
                  </a:cubicBezTo>
                  <a:cubicBezTo>
                    <a:pt x="254127" y="238506"/>
                    <a:pt x="250412" y="240030"/>
                    <a:pt x="246412" y="240030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BFA465C-883A-47E9-AA36-35011C812B0C}"/>
                </a:ext>
              </a:extLst>
            </p:cNvPr>
            <p:cNvSpPr/>
            <p:nvPr/>
          </p:nvSpPr>
          <p:spPr>
            <a:xfrm>
              <a:off x="5895975" y="3455955"/>
              <a:ext cx="28955" cy="65817"/>
            </a:xfrm>
            <a:custGeom>
              <a:avLst/>
              <a:gdLst>
                <a:gd name="connsiteX0" fmla="*/ 14478 w 28955"/>
                <a:gd name="connsiteY0" fmla="*/ 65818 h 65817"/>
                <a:gd name="connsiteX1" fmla="*/ 0 w 28955"/>
                <a:gd name="connsiteY1" fmla="*/ 51340 h 65817"/>
                <a:gd name="connsiteX2" fmla="*/ 0 w 28955"/>
                <a:gd name="connsiteY2" fmla="*/ 14478 h 65817"/>
                <a:gd name="connsiteX3" fmla="*/ 14478 w 28955"/>
                <a:gd name="connsiteY3" fmla="*/ 0 h 65817"/>
                <a:gd name="connsiteX4" fmla="*/ 28956 w 28955"/>
                <a:gd name="connsiteY4" fmla="*/ 14478 h 65817"/>
                <a:gd name="connsiteX5" fmla="*/ 28956 w 28955"/>
                <a:gd name="connsiteY5" fmla="*/ 51340 h 65817"/>
                <a:gd name="connsiteX6" fmla="*/ 14478 w 28955"/>
                <a:gd name="connsiteY6" fmla="*/ 65818 h 6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55" h="65817">
                  <a:moveTo>
                    <a:pt x="14478" y="65818"/>
                  </a:moveTo>
                  <a:cubicBezTo>
                    <a:pt x="6477" y="65818"/>
                    <a:pt x="0" y="59341"/>
                    <a:pt x="0" y="51340"/>
                  </a:cubicBezTo>
                  <a:lnTo>
                    <a:pt x="0" y="14478"/>
                  </a:lnTo>
                  <a:cubicBezTo>
                    <a:pt x="0" y="6477"/>
                    <a:pt x="6477" y="0"/>
                    <a:pt x="14478" y="0"/>
                  </a:cubicBezTo>
                  <a:cubicBezTo>
                    <a:pt x="22479" y="0"/>
                    <a:pt x="28956" y="6477"/>
                    <a:pt x="28956" y="14478"/>
                  </a:cubicBezTo>
                  <a:lnTo>
                    <a:pt x="28956" y="51340"/>
                  </a:lnTo>
                  <a:cubicBezTo>
                    <a:pt x="28956" y="59341"/>
                    <a:pt x="22479" y="65818"/>
                    <a:pt x="14478" y="65818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64FA53F-F957-408F-A69A-913B5F9C8092}"/>
                </a:ext>
              </a:extLst>
            </p:cNvPr>
            <p:cNvSpPr/>
            <p:nvPr/>
          </p:nvSpPr>
          <p:spPr>
            <a:xfrm>
              <a:off x="6271545" y="3385946"/>
              <a:ext cx="28956" cy="87915"/>
            </a:xfrm>
            <a:custGeom>
              <a:avLst/>
              <a:gdLst>
                <a:gd name="connsiteX0" fmla="*/ 14478 w 28956"/>
                <a:gd name="connsiteY0" fmla="*/ 87916 h 87915"/>
                <a:gd name="connsiteX1" fmla="*/ 0 w 28956"/>
                <a:gd name="connsiteY1" fmla="*/ 73438 h 87915"/>
                <a:gd name="connsiteX2" fmla="*/ 0 w 28956"/>
                <a:gd name="connsiteY2" fmla="*/ 14478 h 87915"/>
                <a:gd name="connsiteX3" fmla="*/ 14478 w 28956"/>
                <a:gd name="connsiteY3" fmla="*/ 0 h 87915"/>
                <a:gd name="connsiteX4" fmla="*/ 28956 w 28956"/>
                <a:gd name="connsiteY4" fmla="*/ 14478 h 87915"/>
                <a:gd name="connsiteX5" fmla="*/ 28956 w 28956"/>
                <a:gd name="connsiteY5" fmla="*/ 73438 h 87915"/>
                <a:gd name="connsiteX6" fmla="*/ 14478 w 28956"/>
                <a:gd name="connsiteY6" fmla="*/ 87916 h 87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56" h="87915">
                  <a:moveTo>
                    <a:pt x="14478" y="87916"/>
                  </a:moveTo>
                  <a:cubicBezTo>
                    <a:pt x="6477" y="87916"/>
                    <a:pt x="0" y="81439"/>
                    <a:pt x="0" y="73438"/>
                  </a:cubicBezTo>
                  <a:lnTo>
                    <a:pt x="0" y="14478"/>
                  </a:lnTo>
                  <a:cubicBezTo>
                    <a:pt x="0" y="6477"/>
                    <a:pt x="6477" y="0"/>
                    <a:pt x="14478" y="0"/>
                  </a:cubicBezTo>
                  <a:cubicBezTo>
                    <a:pt x="22479" y="0"/>
                    <a:pt x="28956" y="6477"/>
                    <a:pt x="28956" y="14478"/>
                  </a:cubicBezTo>
                  <a:lnTo>
                    <a:pt x="28956" y="73438"/>
                  </a:lnTo>
                  <a:cubicBezTo>
                    <a:pt x="28956" y="81439"/>
                    <a:pt x="22479" y="87916"/>
                    <a:pt x="14478" y="87916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88E7DBE-8DFB-43AD-864A-26E0E9C878BE}"/>
                </a:ext>
              </a:extLst>
            </p:cNvPr>
            <p:cNvSpPr/>
            <p:nvPr/>
          </p:nvSpPr>
          <p:spPr>
            <a:xfrm>
              <a:off x="5895975" y="3338131"/>
              <a:ext cx="28955" cy="65817"/>
            </a:xfrm>
            <a:custGeom>
              <a:avLst/>
              <a:gdLst>
                <a:gd name="connsiteX0" fmla="*/ 14478 w 28955"/>
                <a:gd name="connsiteY0" fmla="*/ 65818 h 65817"/>
                <a:gd name="connsiteX1" fmla="*/ 0 w 28955"/>
                <a:gd name="connsiteY1" fmla="*/ 51340 h 65817"/>
                <a:gd name="connsiteX2" fmla="*/ 0 w 28955"/>
                <a:gd name="connsiteY2" fmla="*/ 14478 h 65817"/>
                <a:gd name="connsiteX3" fmla="*/ 14478 w 28955"/>
                <a:gd name="connsiteY3" fmla="*/ 0 h 65817"/>
                <a:gd name="connsiteX4" fmla="*/ 28956 w 28955"/>
                <a:gd name="connsiteY4" fmla="*/ 14478 h 65817"/>
                <a:gd name="connsiteX5" fmla="*/ 28956 w 28955"/>
                <a:gd name="connsiteY5" fmla="*/ 51340 h 65817"/>
                <a:gd name="connsiteX6" fmla="*/ 14478 w 28955"/>
                <a:gd name="connsiteY6" fmla="*/ 65818 h 6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55" h="65817">
                  <a:moveTo>
                    <a:pt x="14478" y="65818"/>
                  </a:moveTo>
                  <a:cubicBezTo>
                    <a:pt x="6477" y="65818"/>
                    <a:pt x="0" y="59341"/>
                    <a:pt x="0" y="51340"/>
                  </a:cubicBezTo>
                  <a:lnTo>
                    <a:pt x="0" y="14478"/>
                  </a:lnTo>
                  <a:cubicBezTo>
                    <a:pt x="0" y="6477"/>
                    <a:pt x="6477" y="0"/>
                    <a:pt x="14478" y="0"/>
                  </a:cubicBezTo>
                  <a:cubicBezTo>
                    <a:pt x="22479" y="0"/>
                    <a:pt x="28956" y="6477"/>
                    <a:pt x="28956" y="14478"/>
                  </a:cubicBezTo>
                  <a:lnTo>
                    <a:pt x="28956" y="51340"/>
                  </a:lnTo>
                  <a:cubicBezTo>
                    <a:pt x="28956" y="59341"/>
                    <a:pt x="22479" y="65818"/>
                    <a:pt x="14478" y="65818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</p:grpSp>
      <p:grpSp>
        <p:nvGrpSpPr>
          <p:cNvPr id="1036" name="Graphic 1034">
            <a:extLst>
              <a:ext uri="{FF2B5EF4-FFF2-40B4-BE49-F238E27FC236}">
                <a16:creationId xmlns:a16="http://schemas.microsoft.com/office/drawing/2014/main" id="{59B20D98-AF8E-492F-9320-027512FD6BD6}"/>
              </a:ext>
            </a:extLst>
          </p:cNvPr>
          <p:cNvGrpSpPr/>
          <p:nvPr/>
        </p:nvGrpSpPr>
        <p:grpSpPr>
          <a:xfrm>
            <a:off x="2545573" y="3691243"/>
            <a:ext cx="264467" cy="307034"/>
            <a:chOff x="3286282" y="4219770"/>
            <a:chExt cx="340894" cy="395761"/>
          </a:xfrm>
          <a:solidFill>
            <a:srgbClr val="333333"/>
          </a:solidFill>
        </p:grpSpPr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EB32E8E8-5320-4644-9772-86C5BC35A696}"/>
                </a:ext>
              </a:extLst>
            </p:cNvPr>
            <p:cNvSpPr/>
            <p:nvPr/>
          </p:nvSpPr>
          <p:spPr>
            <a:xfrm>
              <a:off x="3286282" y="4219770"/>
              <a:ext cx="267809" cy="395761"/>
            </a:xfrm>
            <a:custGeom>
              <a:avLst/>
              <a:gdLst>
                <a:gd name="connsiteX0" fmla="*/ 11983 w 267809"/>
                <a:gd name="connsiteY0" fmla="*/ 395762 h 395761"/>
                <a:gd name="connsiteX1" fmla="*/ 0 w 267809"/>
                <a:gd name="connsiteY1" fmla="*/ 383779 h 395761"/>
                <a:gd name="connsiteX2" fmla="*/ 0 w 267809"/>
                <a:gd name="connsiteY2" fmla="*/ 176595 h 395761"/>
                <a:gd name="connsiteX3" fmla="*/ 12929 w 267809"/>
                <a:gd name="connsiteY3" fmla="*/ 146164 h 395761"/>
                <a:gd name="connsiteX4" fmla="*/ 0 w 267809"/>
                <a:gd name="connsiteY4" fmla="*/ 115733 h 395761"/>
                <a:gd name="connsiteX5" fmla="*/ 0 w 267809"/>
                <a:gd name="connsiteY5" fmla="*/ 42493 h 395761"/>
                <a:gd name="connsiteX6" fmla="*/ 42493 w 267809"/>
                <a:gd name="connsiteY6" fmla="*/ 0 h 395761"/>
                <a:gd name="connsiteX7" fmla="*/ 225316 w 267809"/>
                <a:gd name="connsiteY7" fmla="*/ 0 h 395761"/>
                <a:gd name="connsiteX8" fmla="*/ 267809 w 267809"/>
                <a:gd name="connsiteY8" fmla="*/ 42493 h 395761"/>
                <a:gd name="connsiteX9" fmla="*/ 267809 w 267809"/>
                <a:gd name="connsiteY9" fmla="*/ 69928 h 395761"/>
                <a:gd name="connsiteX10" fmla="*/ 255826 w 267809"/>
                <a:gd name="connsiteY10" fmla="*/ 81912 h 395761"/>
                <a:gd name="connsiteX11" fmla="*/ 243843 w 267809"/>
                <a:gd name="connsiteY11" fmla="*/ 69928 h 395761"/>
                <a:gd name="connsiteX12" fmla="*/ 243843 w 267809"/>
                <a:gd name="connsiteY12" fmla="*/ 42493 h 395761"/>
                <a:gd name="connsiteX13" fmla="*/ 225316 w 267809"/>
                <a:gd name="connsiteY13" fmla="*/ 23966 h 395761"/>
                <a:gd name="connsiteX14" fmla="*/ 42493 w 267809"/>
                <a:gd name="connsiteY14" fmla="*/ 23966 h 395761"/>
                <a:gd name="connsiteX15" fmla="*/ 23966 w 267809"/>
                <a:gd name="connsiteY15" fmla="*/ 42493 h 395761"/>
                <a:gd name="connsiteX16" fmla="*/ 23966 w 267809"/>
                <a:gd name="connsiteY16" fmla="*/ 115654 h 395761"/>
                <a:gd name="connsiteX17" fmla="*/ 42493 w 267809"/>
                <a:gd name="connsiteY17" fmla="*/ 134181 h 395761"/>
                <a:gd name="connsiteX18" fmla="*/ 146085 w 267809"/>
                <a:gd name="connsiteY18" fmla="*/ 134181 h 395761"/>
                <a:gd name="connsiteX19" fmla="*/ 158068 w 267809"/>
                <a:gd name="connsiteY19" fmla="*/ 146164 h 395761"/>
                <a:gd name="connsiteX20" fmla="*/ 146085 w 267809"/>
                <a:gd name="connsiteY20" fmla="*/ 158147 h 395761"/>
                <a:gd name="connsiteX21" fmla="*/ 42493 w 267809"/>
                <a:gd name="connsiteY21" fmla="*/ 158147 h 395761"/>
                <a:gd name="connsiteX22" fmla="*/ 23966 w 267809"/>
                <a:gd name="connsiteY22" fmla="*/ 176674 h 395761"/>
                <a:gd name="connsiteX23" fmla="*/ 23966 w 267809"/>
                <a:gd name="connsiteY23" fmla="*/ 371953 h 395761"/>
                <a:gd name="connsiteX24" fmla="*/ 243843 w 267809"/>
                <a:gd name="connsiteY24" fmla="*/ 371953 h 395761"/>
                <a:gd name="connsiteX25" fmla="*/ 243843 w 267809"/>
                <a:gd name="connsiteY25" fmla="*/ 216171 h 395761"/>
                <a:gd name="connsiteX26" fmla="*/ 255826 w 267809"/>
                <a:gd name="connsiteY26" fmla="*/ 204188 h 395761"/>
                <a:gd name="connsiteX27" fmla="*/ 267809 w 267809"/>
                <a:gd name="connsiteY27" fmla="*/ 216171 h 395761"/>
                <a:gd name="connsiteX28" fmla="*/ 267809 w 267809"/>
                <a:gd name="connsiteY28" fmla="*/ 383779 h 395761"/>
                <a:gd name="connsiteX29" fmla="*/ 255826 w 267809"/>
                <a:gd name="connsiteY29" fmla="*/ 395762 h 395761"/>
                <a:gd name="connsiteX30" fmla="*/ 11983 w 267809"/>
                <a:gd name="connsiteY30" fmla="*/ 395762 h 3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67809" h="395761">
                  <a:moveTo>
                    <a:pt x="11983" y="395762"/>
                  </a:moveTo>
                  <a:cubicBezTo>
                    <a:pt x="5361" y="395762"/>
                    <a:pt x="0" y="390401"/>
                    <a:pt x="0" y="383779"/>
                  </a:cubicBezTo>
                  <a:lnTo>
                    <a:pt x="0" y="176595"/>
                  </a:lnTo>
                  <a:cubicBezTo>
                    <a:pt x="79" y="165006"/>
                    <a:pt x="4730" y="154048"/>
                    <a:pt x="12929" y="146164"/>
                  </a:cubicBezTo>
                  <a:cubicBezTo>
                    <a:pt x="4967" y="138595"/>
                    <a:pt x="315" y="127637"/>
                    <a:pt x="0" y="115733"/>
                  </a:cubicBezTo>
                  <a:lnTo>
                    <a:pt x="0" y="42493"/>
                  </a:lnTo>
                  <a:cubicBezTo>
                    <a:pt x="0" y="19079"/>
                    <a:pt x="19079" y="0"/>
                    <a:pt x="42493" y="0"/>
                  </a:cubicBezTo>
                  <a:lnTo>
                    <a:pt x="225316" y="0"/>
                  </a:lnTo>
                  <a:cubicBezTo>
                    <a:pt x="248731" y="0"/>
                    <a:pt x="267809" y="19079"/>
                    <a:pt x="267809" y="42493"/>
                  </a:cubicBezTo>
                  <a:lnTo>
                    <a:pt x="267809" y="69928"/>
                  </a:lnTo>
                  <a:cubicBezTo>
                    <a:pt x="267809" y="76551"/>
                    <a:pt x="262448" y="81912"/>
                    <a:pt x="255826" y="81912"/>
                  </a:cubicBezTo>
                  <a:cubicBezTo>
                    <a:pt x="249204" y="81912"/>
                    <a:pt x="243843" y="76551"/>
                    <a:pt x="243843" y="69928"/>
                  </a:cubicBezTo>
                  <a:lnTo>
                    <a:pt x="243843" y="42493"/>
                  </a:lnTo>
                  <a:cubicBezTo>
                    <a:pt x="243843" y="32323"/>
                    <a:pt x="235565" y="23966"/>
                    <a:pt x="225316" y="23966"/>
                  </a:cubicBezTo>
                  <a:lnTo>
                    <a:pt x="42493" y="23966"/>
                  </a:lnTo>
                  <a:cubicBezTo>
                    <a:pt x="32323" y="23966"/>
                    <a:pt x="23966" y="32244"/>
                    <a:pt x="23966" y="42493"/>
                  </a:cubicBezTo>
                  <a:lnTo>
                    <a:pt x="23966" y="115654"/>
                  </a:lnTo>
                  <a:cubicBezTo>
                    <a:pt x="23966" y="125824"/>
                    <a:pt x="32244" y="134181"/>
                    <a:pt x="42493" y="134181"/>
                  </a:cubicBezTo>
                  <a:lnTo>
                    <a:pt x="146085" y="134181"/>
                  </a:lnTo>
                  <a:cubicBezTo>
                    <a:pt x="152707" y="134181"/>
                    <a:pt x="158068" y="139542"/>
                    <a:pt x="158068" y="146164"/>
                  </a:cubicBezTo>
                  <a:cubicBezTo>
                    <a:pt x="158068" y="152786"/>
                    <a:pt x="152707" y="158147"/>
                    <a:pt x="146085" y="158147"/>
                  </a:cubicBezTo>
                  <a:lnTo>
                    <a:pt x="42493" y="158147"/>
                  </a:lnTo>
                  <a:cubicBezTo>
                    <a:pt x="32323" y="158147"/>
                    <a:pt x="23966" y="166425"/>
                    <a:pt x="23966" y="176674"/>
                  </a:cubicBezTo>
                  <a:lnTo>
                    <a:pt x="23966" y="371953"/>
                  </a:lnTo>
                  <a:lnTo>
                    <a:pt x="243843" y="371953"/>
                  </a:lnTo>
                  <a:lnTo>
                    <a:pt x="243843" y="216171"/>
                  </a:lnTo>
                  <a:cubicBezTo>
                    <a:pt x="243843" y="209549"/>
                    <a:pt x="249204" y="204188"/>
                    <a:pt x="255826" y="204188"/>
                  </a:cubicBezTo>
                  <a:cubicBezTo>
                    <a:pt x="262448" y="204188"/>
                    <a:pt x="267809" y="209549"/>
                    <a:pt x="267809" y="216171"/>
                  </a:cubicBezTo>
                  <a:lnTo>
                    <a:pt x="267809" y="383779"/>
                  </a:lnTo>
                  <a:cubicBezTo>
                    <a:pt x="267809" y="390401"/>
                    <a:pt x="262448" y="395762"/>
                    <a:pt x="255826" y="395762"/>
                  </a:cubicBezTo>
                  <a:lnTo>
                    <a:pt x="11983" y="395762"/>
                  </a:ln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90D7F074-85AD-4A98-AC4D-15549071A256}"/>
                </a:ext>
              </a:extLst>
            </p:cNvPr>
            <p:cNvSpPr/>
            <p:nvPr/>
          </p:nvSpPr>
          <p:spPr>
            <a:xfrm>
              <a:off x="3335082" y="4420962"/>
              <a:ext cx="23966" cy="90977"/>
            </a:xfrm>
            <a:custGeom>
              <a:avLst/>
              <a:gdLst>
                <a:gd name="connsiteX0" fmla="*/ 11983 w 23966"/>
                <a:gd name="connsiteY0" fmla="*/ 90978 h 90977"/>
                <a:gd name="connsiteX1" fmla="*/ 0 w 23966"/>
                <a:gd name="connsiteY1" fmla="*/ 78995 h 90977"/>
                <a:gd name="connsiteX2" fmla="*/ 0 w 23966"/>
                <a:gd name="connsiteY2" fmla="*/ 11983 h 90977"/>
                <a:gd name="connsiteX3" fmla="*/ 11983 w 23966"/>
                <a:gd name="connsiteY3" fmla="*/ 0 h 90977"/>
                <a:gd name="connsiteX4" fmla="*/ 13087 w 23966"/>
                <a:gd name="connsiteY4" fmla="*/ 79 h 90977"/>
                <a:gd name="connsiteX5" fmla="*/ 23966 w 23966"/>
                <a:gd name="connsiteY5" fmla="*/ 11826 h 90977"/>
                <a:gd name="connsiteX6" fmla="*/ 23966 w 23966"/>
                <a:gd name="connsiteY6" fmla="*/ 78995 h 90977"/>
                <a:gd name="connsiteX7" fmla="*/ 11983 w 23966"/>
                <a:gd name="connsiteY7" fmla="*/ 90978 h 9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66" h="90977">
                  <a:moveTo>
                    <a:pt x="11983" y="90978"/>
                  </a:moveTo>
                  <a:cubicBezTo>
                    <a:pt x="5361" y="90978"/>
                    <a:pt x="0" y="85617"/>
                    <a:pt x="0" y="78995"/>
                  </a:cubicBezTo>
                  <a:lnTo>
                    <a:pt x="0" y="11983"/>
                  </a:lnTo>
                  <a:cubicBezTo>
                    <a:pt x="0" y="5361"/>
                    <a:pt x="5361" y="0"/>
                    <a:pt x="11983" y="0"/>
                  </a:cubicBezTo>
                  <a:lnTo>
                    <a:pt x="13087" y="79"/>
                  </a:lnTo>
                  <a:cubicBezTo>
                    <a:pt x="19394" y="946"/>
                    <a:pt x="23651" y="5676"/>
                    <a:pt x="23966" y="11826"/>
                  </a:cubicBezTo>
                  <a:lnTo>
                    <a:pt x="23966" y="78995"/>
                  </a:lnTo>
                  <a:cubicBezTo>
                    <a:pt x="23888" y="85617"/>
                    <a:pt x="18527" y="90978"/>
                    <a:pt x="11983" y="90978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83411089-F582-4C0D-9E22-E6E211FE1963}"/>
                </a:ext>
              </a:extLst>
            </p:cNvPr>
            <p:cNvSpPr/>
            <p:nvPr/>
          </p:nvSpPr>
          <p:spPr>
            <a:xfrm>
              <a:off x="3509696" y="4386116"/>
              <a:ext cx="64690" cy="31377"/>
            </a:xfrm>
            <a:custGeom>
              <a:avLst/>
              <a:gdLst>
                <a:gd name="connsiteX0" fmla="*/ 11992 w 64690"/>
                <a:gd name="connsiteY0" fmla="*/ 31377 h 31377"/>
                <a:gd name="connsiteX1" fmla="*/ 2611 w 64690"/>
                <a:gd name="connsiteY1" fmla="*/ 26805 h 31377"/>
                <a:gd name="connsiteX2" fmla="*/ 88 w 64690"/>
                <a:gd name="connsiteY2" fmla="*/ 17975 h 31377"/>
                <a:gd name="connsiteX3" fmla="*/ 4503 w 64690"/>
                <a:gd name="connsiteY3" fmla="*/ 9933 h 31377"/>
                <a:gd name="connsiteX4" fmla="*/ 32096 w 64690"/>
                <a:gd name="connsiteY4" fmla="*/ 0 h 31377"/>
                <a:gd name="connsiteX5" fmla="*/ 60477 w 64690"/>
                <a:gd name="connsiteY5" fmla="*/ 10249 h 31377"/>
                <a:gd name="connsiteX6" fmla="*/ 64655 w 64690"/>
                <a:gd name="connsiteY6" fmla="*/ 18369 h 31377"/>
                <a:gd name="connsiteX7" fmla="*/ 61817 w 64690"/>
                <a:gd name="connsiteY7" fmla="*/ 27120 h 31377"/>
                <a:gd name="connsiteX8" fmla="*/ 52672 w 64690"/>
                <a:gd name="connsiteY8" fmla="*/ 31298 h 31377"/>
                <a:gd name="connsiteX9" fmla="*/ 44867 w 64690"/>
                <a:gd name="connsiteY9" fmla="*/ 28460 h 31377"/>
                <a:gd name="connsiteX10" fmla="*/ 31938 w 64690"/>
                <a:gd name="connsiteY10" fmla="*/ 23966 h 31377"/>
                <a:gd name="connsiteX11" fmla="*/ 19245 w 64690"/>
                <a:gd name="connsiteY11" fmla="*/ 28776 h 31377"/>
                <a:gd name="connsiteX12" fmla="*/ 11992 w 64690"/>
                <a:gd name="connsiteY12" fmla="*/ 31377 h 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690" h="31377">
                  <a:moveTo>
                    <a:pt x="11992" y="31377"/>
                  </a:moveTo>
                  <a:cubicBezTo>
                    <a:pt x="8287" y="31377"/>
                    <a:pt x="4897" y="29722"/>
                    <a:pt x="2611" y="26805"/>
                  </a:cubicBezTo>
                  <a:cubicBezTo>
                    <a:pt x="640" y="24282"/>
                    <a:pt x="-306" y="21207"/>
                    <a:pt x="88" y="17975"/>
                  </a:cubicBezTo>
                  <a:cubicBezTo>
                    <a:pt x="482" y="14821"/>
                    <a:pt x="2059" y="11983"/>
                    <a:pt x="4503" y="9933"/>
                  </a:cubicBezTo>
                  <a:cubicBezTo>
                    <a:pt x="12702" y="3390"/>
                    <a:pt x="22241" y="0"/>
                    <a:pt x="32096" y="0"/>
                  </a:cubicBezTo>
                  <a:cubicBezTo>
                    <a:pt x="43291" y="237"/>
                    <a:pt x="52909" y="3784"/>
                    <a:pt x="60477" y="10249"/>
                  </a:cubicBezTo>
                  <a:cubicBezTo>
                    <a:pt x="62921" y="12299"/>
                    <a:pt x="64419" y="15216"/>
                    <a:pt x="64655" y="18369"/>
                  </a:cubicBezTo>
                  <a:cubicBezTo>
                    <a:pt x="64892" y="21601"/>
                    <a:pt x="63946" y="24676"/>
                    <a:pt x="61817" y="27120"/>
                  </a:cubicBezTo>
                  <a:cubicBezTo>
                    <a:pt x="59531" y="29800"/>
                    <a:pt x="56220" y="31298"/>
                    <a:pt x="52672" y="31298"/>
                  </a:cubicBezTo>
                  <a:cubicBezTo>
                    <a:pt x="49834" y="31298"/>
                    <a:pt x="47075" y="30273"/>
                    <a:pt x="44867" y="28460"/>
                  </a:cubicBezTo>
                  <a:cubicBezTo>
                    <a:pt x="41714" y="25780"/>
                    <a:pt x="37536" y="24282"/>
                    <a:pt x="31938" y="23966"/>
                  </a:cubicBezTo>
                  <a:cubicBezTo>
                    <a:pt x="27760" y="23966"/>
                    <a:pt x="23660" y="25543"/>
                    <a:pt x="19245" y="28776"/>
                  </a:cubicBezTo>
                  <a:cubicBezTo>
                    <a:pt x="17353" y="30431"/>
                    <a:pt x="14752" y="31377"/>
                    <a:pt x="11992" y="31377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F0AA6D3-A91C-4A19-9F74-807D8EA1A2F2}"/>
                </a:ext>
              </a:extLst>
            </p:cNvPr>
            <p:cNvSpPr/>
            <p:nvPr/>
          </p:nvSpPr>
          <p:spPr>
            <a:xfrm>
              <a:off x="3483291" y="4350245"/>
              <a:ext cx="117553" cy="41783"/>
            </a:xfrm>
            <a:custGeom>
              <a:avLst/>
              <a:gdLst>
                <a:gd name="connsiteX0" fmla="*/ 11987 w 117553"/>
                <a:gd name="connsiteY0" fmla="*/ 41784 h 41783"/>
                <a:gd name="connsiteX1" fmla="*/ 3315 w 117553"/>
                <a:gd name="connsiteY1" fmla="*/ 38157 h 41783"/>
                <a:gd name="connsiteX2" fmla="*/ 4 w 117553"/>
                <a:gd name="connsiteY2" fmla="*/ 29643 h 41783"/>
                <a:gd name="connsiteX3" fmla="*/ 3709 w 117553"/>
                <a:gd name="connsiteY3" fmla="*/ 21207 h 41783"/>
                <a:gd name="connsiteX4" fmla="*/ 58658 w 117553"/>
                <a:gd name="connsiteY4" fmla="*/ 0 h 41783"/>
                <a:gd name="connsiteX5" fmla="*/ 113844 w 117553"/>
                <a:gd name="connsiteY5" fmla="*/ 21207 h 41783"/>
                <a:gd name="connsiteX6" fmla="*/ 117550 w 117553"/>
                <a:gd name="connsiteY6" fmla="*/ 29564 h 41783"/>
                <a:gd name="connsiteX7" fmla="*/ 114238 w 117553"/>
                <a:gd name="connsiteY7" fmla="*/ 38078 h 41783"/>
                <a:gd name="connsiteX8" fmla="*/ 105566 w 117553"/>
                <a:gd name="connsiteY8" fmla="*/ 41784 h 41783"/>
                <a:gd name="connsiteX9" fmla="*/ 97289 w 117553"/>
                <a:gd name="connsiteY9" fmla="*/ 38472 h 41783"/>
                <a:gd name="connsiteX10" fmla="*/ 58658 w 117553"/>
                <a:gd name="connsiteY10" fmla="*/ 23966 h 41783"/>
                <a:gd name="connsiteX11" fmla="*/ 20265 w 117553"/>
                <a:gd name="connsiteY11" fmla="*/ 38551 h 41783"/>
                <a:gd name="connsiteX12" fmla="*/ 11987 w 117553"/>
                <a:gd name="connsiteY12" fmla="*/ 41784 h 41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553" h="41783">
                  <a:moveTo>
                    <a:pt x="11987" y="41784"/>
                  </a:moveTo>
                  <a:cubicBezTo>
                    <a:pt x="8676" y="41784"/>
                    <a:pt x="5601" y="40443"/>
                    <a:pt x="3315" y="38157"/>
                  </a:cubicBezTo>
                  <a:cubicBezTo>
                    <a:pt x="1107" y="35871"/>
                    <a:pt x="-75" y="32796"/>
                    <a:pt x="4" y="29643"/>
                  </a:cubicBezTo>
                  <a:cubicBezTo>
                    <a:pt x="83" y="26410"/>
                    <a:pt x="1344" y="23493"/>
                    <a:pt x="3709" y="21207"/>
                  </a:cubicBezTo>
                  <a:cubicBezTo>
                    <a:pt x="17348" y="8041"/>
                    <a:pt x="37372" y="315"/>
                    <a:pt x="58658" y="0"/>
                  </a:cubicBezTo>
                  <a:cubicBezTo>
                    <a:pt x="80654" y="552"/>
                    <a:pt x="100127" y="8041"/>
                    <a:pt x="113844" y="21207"/>
                  </a:cubicBezTo>
                  <a:cubicBezTo>
                    <a:pt x="116131" y="23415"/>
                    <a:pt x="117471" y="26410"/>
                    <a:pt x="117550" y="29564"/>
                  </a:cubicBezTo>
                  <a:cubicBezTo>
                    <a:pt x="117628" y="32796"/>
                    <a:pt x="116446" y="35792"/>
                    <a:pt x="114238" y="38078"/>
                  </a:cubicBezTo>
                  <a:cubicBezTo>
                    <a:pt x="111952" y="40443"/>
                    <a:pt x="108878" y="41784"/>
                    <a:pt x="105566" y="41784"/>
                  </a:cubicBezTo>
                  <a:cubicBezTo>
                    <a:pt x="102492" y="41784"/>
                    <a:pt x="99496" y="40601"/>
                    <a:pt x="97289" y="38472"/>
                  </a:cubicBezTo>
                  <a:cubicBezTo>
                    <a:pt x="87986" y="29643"/>
                    <a:pt x="74583" y="24676"/>
                    <a:pt x="58658" y="23966"/>
                  </a:cubicBezTo>
                  <a:cubicBezTo>
                    <a:pt x="44074" y="24203"/>
                    <a:pt x="30356" y="29327"/>
                    <a:pt x="20265" y="38551"/>
                  </a:cubicBezTo>
                  <a:cubicBezTo>
                    <a:pt x="18057" y="40601"/>
                    <a:pt x="15140" y="41784"/>
                    <a:pt x="11987" y="41784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B7C49C3C-46F5-4549-86CE-08378775BD8D}"/>
                </a:ext>
              </a:extLst>
            </p:cNvPr>
            <p:cNvSpPr/>
            <p:nvPr/>
          </p:nvSpPr>
          <p:spPr>
            <a:xfrm>
              <a:off x="3456863" y="4314374"/>
              <a:ext cx="170313" cy="52347"/>
            </a:xfrm>
            <a:custGeom>
              <a:avLst/>
              <a:gdLst>
                <a:gd name="connsiteX0" fmla="*/ 158327 w 170313"/>
                <a:gd name="connsiteY0" fmla="*/ 52269 h 52347"/>
                <a:gd name="connsiteX1" fmla="*/ 150049 w 170313"/>
                <a:gd name="connsiteY1" fmla="*/ 48958 h 52347"/>
                <a:gd name="connsiteX2" fmla="*/ 85008 w 170313"/>
                <a:gd name="connsiteY2" fmla="*/ 23888 h 52347"/>
                <a:gd name="connsiteX3" fmla="*/ 20283 w 170313"/>
                <a:gd name="connsiteY3" fmla="*/ 49037 h 52347"/>
                <a:gd name="connsiteX4" fmla="*/ 12005 w 170313"/>
                <a:gd name="connsiteY4" fmla="*/ 52348 h 52347"/>
                <a:gd name="connsiteX5" fmla="*/ 3333 w 170313"/>
                <a:gd name="connsiteY5" fmla="*/ 48721 h 52347"/>
                <a:gd name="connsiteX6" fmla="*/ 3648 w 170313"/>
                <a:gd name="connsiteY6" fmla="*/ 31771 h 52347"/>
                <a:gd name="connsiteX7" fmla="*/ 85008 w 170313"/>
                <a:gd name="connsiteY7" fmla="*/ 0 h 52347"/>
                <a:gd name="connsiteX8" fmla="*/ 166605 w 170313"/>
                <a:gd name="connsiteY8" fmla="*/ 31771 h 52347"/>
                <a:gd name="connsiteX9" fmla="*/ 170310 w 170313"/>
                <a:gd name="connsiteY9" fmla="*/ 40207 h 52347"/>
                <a:gd name="connsiteX10" fmla="*/ 166920 w 170313"/>
                <a:gd name="connsiteY10" fmla="*/ 48721 h 52347"/>
                <a:gd name="connsiteX11" fmla="*/ 158327 w 170313"/>
                <a:gd name="connsiteY11" fmla="*/ 52269 h 52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313" h="52347">
                  <a:moveTo>
                    <a:pt x="158327" y="52269"/>
                  </a:moveTo>
                  <a:cubicBezTo>
                    <a:pt x="155173" y="52269"/>
                    <a:pt x="152256" y="51086"/>
                    <a:pt x="150049" y="48958"/>
                  </a:cubicBezTo>
                  <a:cubicBezTo>
                    <a:pt x="134281" y="33742"/>
                    <a:pt x="111813" y="25070"/>
                    <a:pt x="85008" y="23888"/>
                  </a:cubicBezTo>
                  <a:cubicBezTo>
                    <a:pt x="60411" y="24203"/>
                    <a:pt x="37943" y="32875"/>
                    <a:pt x="20283" y="49037"/>
                  </a:cubicBezTo>
                  <a:cubicBezTo>
                    <a:pt x="18076" y="51165"/>
                    <a:pt x="15159" y="52348"/>
                    <a:pt x="12005" y="52348"/>
                  </a:cubicBezTo>
                  <a:cubicBezTo>
                    <a:pt x="8694" y="52348"/>
                    <a:pt x="5619" y="51008"/>
                    <a:pt x="3333" y="48721"/>
                  </a:cubicBezTo>
                  <a:cubicBezTo>
                    <a:pt x="-1239" y="43991"/>
                    <a:pt x="-1082" y="36344"/>
                    <a:pt x="3648" y="31771"/>
                  </a:cubicBezTo>
                  <a:cubicBezTo>
                    <a:pt x="24304" y="11904"/>
                    <a:pt x="53946" y="315"/>
                    <a:pt x="85008" y="0"/>
                  </a:cubicBezTo>
                  <a:cubicBezTo>
                    <a:pt x="117726" y="788"/>
                    <a:pt x="145870" y="11747"/>
                    <a:pt x="166605" y="31771"/>
                  </a:cubicBezTo>
                  <a:cubicBezTo>
                    <a:pt x="168891" y="33979"/>
                    <a:pt x="170231" y="36975"/>
                    <a:pt x="170310" y="40207"/>
                  </a:cubicBezTo>
                  <a:cubicBezTo>
                    <a:pt x="170389" y="43439"/>
                    <a:pt x="169206" y="46435"/>
                    <a:pt x="166920" y="48721"/>
                  </a:cubicBezTo>
                  <a:cubicBezTo>
                    <a:pt x="164712" y="50929"/>
                    <a:pt x="161638" y="52269"/>
                    <a:pt x="158327" y="52269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B3DBB753-5844-45C2-A468-093FFBC212EA}"/>
                </a:ext>
              </a:extLst>
            </p:cNvPr>
            <p:cNvSpPr/>
            <p:nvPr/>
          </p:nvSpPr>
          <p:spPr>
            <a:xfrm>
              <a:off x="3335082" y="4271565"/>
              <a:ext cx="23966" cy="54476"/>
            </a:xfrm>
            <a:custGeom>
              <a:avLst/>
              <a:gdLst>
                <a:gd name="connsiteX0" fmla="*/ 11983 w 23966"/>
                <a:gd name="connsiteY0" fmla="*/ 54476 h 54476"/>
                <a:gd name="connsiteX1" fmla="*/ 0 w 23966"/>
                <a:gd name="connsiteY1" fmla="*/ 42493 h 54476"/>
                <a:gd name="connsiteX2" fmla="*/ 0 w 23966"/>
                <a:gd name="connsiteY2" fmla="*/ 11983 h 54476"/>
                <a:gd name="connsiteX3" fmla="*/ 11983 w 23966"/>
                <a:gd name="connsiteY3" fmla="*/ 0 h 54476"/>
                <a:gd name="connsiteX4" fmla="*/ 23966 w 23966"/>
                <a:gd name="connsiteY4" fmla="*/ 11983 h 54476"/>
                <a:gd name="connsiteX5" fmla="*/ 23966 w 23966"/>
                <a:gd name="connsiteY5" fmla="*/ 42493 h 54476"/>
                <a:gd name="connsiteX6" fmla="*/ 11983 w 23966"/>
                <a:gd name="connsiteY6" fmla="*/ 54476 h 5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66" h="54476">
                  <a:moveTo>
                    <a:pt x="11983" y="54476"/>
                  </a:moveTo>
                  <a:cubicBezTo>
                    <a:pt x="5361" y="54476"/>
                    <a:pt x="0" y="49115"/>
                    <a:pt x="0" y="42493"/>
                  </a:cubicBezTo>
                  <a:lnTo>
                    <a:pt x="0" y="11983"/>
                  </a:lnTo>
                  <a:cubicBezTo>
                    <a:pt x="0" y="5361"/>
                    <a:pt x="5361" y="0"/>
                    <a:pt x="11983" y="0"/>
                  </a:cubicBezTo>
                  <a:cubicBezTo>
                    <a:pt x="18606" y="0"/>
                    <a:pt x="23966" y="5361"/>
                    <a:pt x="23966" y="11983"/>
                  </a:cubicBezTo>
                  <a:lnTo>
                    <a:pt x="23966" y="42493"/>
                  </a:lnTo>
                  <a:cubicBezTo>
                    <a:pt x="23888" y="49115"/>
                    <a:pt x="18527" y="54476"/>
                    <a:pt x="11983" y="54476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</p:grpSp>
      <p:grpSp>
        <p:nvGrpSpPr>
          <p:cNvPr id="1044" name="Graphic 1042">
            <a:extLst>
              <a:ext uri="{FF2B5EF4-FFF2-40B4-BE49-F238E27FC236}">
                <a16:creationId xmlns:a16="http://schemas.microsoft.com/office/drawing/2014/main" id="{E0701F32-FF53-4070-8257-0258790B5E6E}"/>
              </a:ext>
            </a:extLst>
          </p:cNvPr>
          <p:cNvGrpSpPr/>
          <p:nvPr/>
        </p:nvGrpSpPr>
        <p:grpSpPr>
          <a:xfrm>
            <a:off x="1030324" y="3680441"/>
            <a:ext cx="266960" cy="340551"/>
            <a:chOff x="5910262" y="3190875"/>
            <a:chExt cx="374904" cy="478250"/>
          </a:xfrm>
          <a:solidFill>
            <a:srgbClr val="333333"/>
          </a:solidFill>
        </p:grpSpPr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024B06C9-9831-4F74-B405-CCA16BF73547}"/>
                </a:ext>
              </a:extLst>
            </p:cNvPr>
            <p:cNvSpPr/>
            <p:nvPr/>
          </p:nvSpPr>
          <p:spPr>
            <a:xfrm>
              <a:off x="5910262" y="3260979"/>
              <a:ext cx="374904" cy="408146"/>
            </a:xfrm>
            <a:custGeom>
              <a:avLst/>
              <a:gdLst>
                <a:gd name="connsiteX0" fmla="*/ 51340 w 374904"/>
                <a:gd name="connsiteY0" fmla="*/ 408051 h 408146"/>
                <a:gd name="connsiteX1" fmla="*/ 0 w 374904"/>
                <a:gd name="connsiteY1" fmla="*/ 356807 h 408146"/>
                <a:gd name="connsiteX2" fmla="*/ 0 w 374904"/>
                <a:gd name="connsiteY2" fmla="*/ 180023 h 408146"/>
                <a:gd name="connsiteX3" fmla="*/ 40481 w 374904"/>
                <a:gd name="connsiteY3" fmla="*/ 130016 h 408146"/>
                <a:gd name="connsiteX4" fmla="*/ 40481 w 374904"/>
                <a:gd name="connsiteY4" fmla="*/ 76962 h 408146"/>
                <a:gd name="connsiteX5" fmla="*/ 57912 w 374904"/>
                <a:gd name="connsiteY5" fmla="*/ 7525 h 408146"/>
                <a:gd name="connsiteX6" fmla="*/ 70580 w 374904"/>
                <a:gd name="connsiteY6" fmla="*/ 0 h 408146"/>
                <a:gd name="connsiteX7" fmla="*/ 70580 w 374904"/>
                <a:gd name="connsiteY7" fmla="*/ 0 h 408146"/>
                <a:gd name="connsiteX8" fmla="*/ 77629 w 374904"/>
                <a:gd name="connsiteY8" fmla="*/ 1810 h 408146"/>
                <a:gd name="connsiteX9" fmla="*/ 83344 w 374904"/>
                <a:gd name="connsiteY9" fmla="*/ 21336 h 408146"/>
                <a:gd name="connsiteX10" fmla="*/ 69342 w 374904"/>
                <a:gd name="connsiteY10" fmla="*/ 77057 h 408146"/>
                <a:gd name="connsiteX11" fmla="*/ 69342 w 374904"/>
                <a:gd name="connsiteY11" fmla="*/ 128873 h 408146"/>
                <a:gd name="connsiteX12" fmla="*/ 305467 w 374904"/>
                <a:gd name="connsiteY12" fmla="*/ 128873 h 408146"/>
                <a:gd name="connsiteX13" fmla="*/ 305467 w 374904"/>
                <a:gd name="connsiteY13" fmla="*/ 77153 h 408146"/>
                <a:gd name="connsiteX14" fmla="*/ 291560 w 374904"/>
                <a:gd name="connsiteY14" fmla="*/ 21431 h 408146"/>
                <a:gd name="connsiteX15" fmla="*/ 290322 w 374904"/>
                <a:gd name="connsiteY15" fmla="*/ 10477 h 408146"/>
                <a:gd name="connsiteX16" fmla="*/ 297275 w 374904"/>
                <a:gd name="connsiteY16" fmla="*/ 1810 h 408146"/>
                <a:gd name="connsiteX17" fmla="*/ 303752 w 374904"/>
                <a:gd name="connsiteY17" fmla="*/ 0 h 408146"/>
                <a:gd name="connsiteX18" fmla="*/ 316801 w 374904"/>
                <a:gd name="connsiteY18" fmla="*/ 7334 h 408146"/>
                <a:gd name="connsiteX19" fmla="*/ 334423 w 374904"/>
                <a:gd name="connsiteY19" fmla="*/ 76867 h 408146"/>
                <a:gd name="connsiteX20" fmla="*/ 334423 w 374904"/>
                <a:gd name="connsiteY20" fmla="*/ 129921 h 408146"/>
                <a:gd name="connsiteX21" fmla="*/ 374904 w 374904"/>
                <a:gd name="connsiteY21" fmla="*/ 179927 h 408146"/>
                <a:gd name="connsiteX22" fmla="*/ 374904 w 374904"/>
                <a:gd name="connsiteY22" fmla="*/ 356807 h 408146"/>
                <a:gd name="connsiteX23" fmla="*/ 323564 w 374904"/>
                <a:gd name="connsiteY23" fmla="*/ 408146 h 408146"/>
                <a:gd name="connsiteX24" fmla="*/ 51340 w 374904"/>
                <a:gd name="connsiteY24" fmla="*/ 408146 h 408146"/>
                <a:gd name="connsiteX25" fmla="*/ 51340 w 374904"/>
                <a:gd name="connsiteY25" fmla="*/ 157639 h 408146"/>
                <a:gd name="connsiteX26" fmla="*/ 28956 w 374904"/>
                <a:gd name="connsiteY26" fmla="*/ 180023 h 408146"/>
                <a:gd name="connsiteX27" fmla="*/ 28956 w 374904"/>
                <a:gd name="connsiteY27" fmla="*/ 356807 h 408146"/>
                <a:gd name="connsiteX28" fmla="*/ 51340 w 374904"/>
                <a:gd name="connsiteY28" fmla="*/ 379190 h 408146"/>
                <a:gd name="connsiteX29" fmla="*/ 323850 w 374904"/>
                <a:gd name="connsiteY29" fmla="*/ 379190 h 408146"/>
                <a:gd name="connsiteX30" fmla="*/ 346234 w 374904"/>
                <a:gd name="connsiteY30" fmla="*/ 356807 h 408146"/>
                <a:gd name="connsiteX31" fmla="*/ 346234 w 374904"/>
                <a:gd name="connsiteY31" fmla="*/ 180023 h 408146"/>
                <a:gd name="connsiteX32" fmla="*/ 323850 w 374904"/>
                <a:gd name="connsiteY32" fmla="*/ 157639 h 408146"/>
                <a:gd name="connsiteX33" fmla="*/ 51340 w 374904"/>
                <a:gd name="connsiteY33" fmla="*/ 157639 h 408146"/>
                <a:gd name="connsiteX34" fmla="*/ 187547 w 374904"/>
                <a:gd name="connsiteY34" fmla="*/ 341757 h 408146"/>
                <a:gd name="connsiteX35" fmla="*/ 173069 w 374904"/>
                <a:gd name="connsiteY35" fmla="*/ 327279 h 408146"/>
                <a:gd name="connsiteX36" fmla="*/ 173069 w 374904"/>
                <a:gd name="connsiteY36" fmla="*/ 287941 h 408146"/>
                <a:gd name="connsiteX37" fmla="*/ 139922 w 374904"/>
                <a:gd name="connsiteY37" fmla="*/ 242697 h 408146"/>
                <a:gd name="connsiteX38" fmla="*/ 187547 w 374904"/>
                <a:gd name="connsiteY38" fmla="*/ 194977 h 408146"/>
                <a:gd name="connsiteX39" fmla="*/ 235172 w 374904"/>
                <a:gd name="connsiteY39" fmla="*/ 242602 h 408146"/>
                <a:gd name="connsiteX40" fmla="*/ 202025 w 374904"/>
                <a:gd name="connsiteY40" fmla="*/ 287846 h 408146"/>
                <a:gd name="connsiteX41" fmla="*/ 202025 w 374904"/>
                <a:gd name="connsiteY41" fmla="*/ 327279 h 408146"/>
                <a:gd name="connsiteX42" fmla="*/ 187547 w 374904"/>
                <a:gd name="connsiteY42" fmla="*/ 341757 h 408146"/>
                <a:gd name="connsiteX43" fmla="*/ 187547 w 374904"/>
                <a:gd name="connsiteY43" fmla="*/ 223933 h 408146"/>
                <a:gd name="connsiteX44" fmla="*/ 168878 w 374904"/>
                <a:gd name="connsiteY44" fmla="*/ 242602 h 408146"/>
                <a:gd name="connsiteX45" fmla="*/ 187547 w 374904"/>
                <a:gd name="connsiteY45" fmla="*/ 261271 h 408146"/>
                <a:gd name="connsiteX46" fmla="*/ 206216 w 374904"/>
                <a:gd name="connsiteY46" fmla="*/ 242602 h 408146"/>
                <a:gd name="connsiteX47" fmla="*/ 187547 w 374904"/>
                <a:gd name="connsiteY47" fmla="*/ 223933 h 40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4904" h="408146">
                  <a:moveTo>
                    <a:pt x="51340" y="408051"/>
                  </a:moveTo>
                  <a:cubicBezTo>
                    <a:pt x="23051" y="408051"/>
                    <a:pt x="0" y="385096"/>
                    <a:pt x="0" y="356807"/>
                  </a:cubicBezTo>
                  <a:lnTo>
                    <a:pt x="0" y="180023"/>
                  </a:lnTo>
                  <a:cubicBezTo>
                    <a:pt x="476" y="154972"/>
                    <a:pt x="15907" y="136112"/>
                    <a:pt x="40481" y="130016"/>
                  </a:cubicBezTo>
                  <a:lnTo>
                    <a:pt x="40481" y="76962"/>
                  </a:lnTo>
                  <a:cubicBezTo>
                    <a:pt x="40481" y="52483"/>
                    <a:pt x="46577" y="28480"/>
                    <a:pt x="57912" y="7525"/>
                  </a:cubicBezTo>
                  <a:cubicBezTo>
                    <a:pt x="60770" y="2572"/>
                    <a:pt x="65056" y="0"/>
                    <a:pt x="70580" y="0"/>
                  </a:cubicBezTo>
                  <a:lnTo>
                    <a:pt x="70580" y="0"/>
                  </a:lnTo>
                  <a:cubicBezTo>
                    <a:pt x="74486" y="0"/>
                    <a:pt x="77343" y="1619"/>
                    <a:pt x="77629" y="1810"/>
                  </a:cubicBezTo>
                  <a:cubicBezTo>
                    <a:pt x="84582" y="5524"/>
                    <a:pt x="87154" y="14383"/>
                    <a:pt x="83344" y="21336"/>
                  </a:cubicBezTo>
                  <a:cubicBezTo>
                    <a:pt x="74200" y="38100"/>
                    <a:pt x="69437" y="57341"/>
                    <a:pt x="69342" y="77057"/>
                  </a:cubicBezTo>
                  <a:lnTo>
                    <a:pt x="69342" y="128873"/>
                  </a:lnTo>
                  <a:lnTo>
                    <a:pt x="305467" y="128873"/>
                  </a:lnTo>
                  <a:lnTo>
                    <a:pt x="305467" y="77153"/>
                  </a:lnTo>
                  <a:cubicBezTo>
                    <a:pt x="305372" y="57626"/>
                    <a:pt x="300514" y="38386"/>
                    <a:pt x="291560" y="21431"/>
                  </a:cubicBezTo>
                  <a:cubicBezTo>
                    <a:pt x="289751" y="18098"/>
                    <a:pt x="289274" y="14192"/>
                    <a:pt x="290322" y="10477"/>
                  </a:cubicBezTo>
                  <a:cubicBezTo>
                    <a:pt x="291370" y="6763"/>
                    <a:pt x="293846" y="3715"/>
                    <a:pt x="297275" y="1810"/>
                  </a:cubicBezTo>
                  <a:cubicBezTo>
                    <a:pt x="299466" y="476"/>
                    <a:pt x="301752" y="190"/>
                    <a:pt x="303752" y="0"/>
                  </a:cubicBezTo>
                  <a:cubicBezTo>
                    <a:pt x="309467" y="95"/>
                    <a:pt x="313944" y="2667"/>
                    <a:pt x="316801" y="7334"/>
                  </a:cubicBezTo>
                  <a:cubicBezTo>
                    <a:pt x="328041" y="27623"/>
                    <a:pt x="334137" y="51625"/>
                    <a:pt x="334423" y="76867"/>
                  </a:cubicBezTo>
                  <a:lnTo>
                    <a:pt x="334423" y="129921"/>
                  </a:lnTo>
                  <a:cubicBezTo>
                    <a:pt x="357759" y="135255"/>
                    <a:pt x="374333" y="155353"/>
                    <a:pt x="374904" y="179927"/>
                  </a:cubicBezTo>
                  <a:lnTo>
                    <a:pt x="374904" y="356807"/>
                  </a:lnTo>
                  <a:cubicBezTo>
                    <a:pt x="374904" y="385096"/>
                    <a:pt x="351854" y="408146"/>
                    <a:pt x="323564" y="408146"/>
                  </a:cubicBezTo>
                  <a:lnTo>
                    <a:pt x="51340" y="408146"/>
                  </a:lnTo>
                  <a:close/>
                  <a:moveTo>
                    <a:pt x="51340" y="157639"/>
                  </a:moveTo>
                  <a:cubicBezTo>
                    <a:pt x="39053" y="157639"/>
                    <a:pt x="28956" y="167640"/>
                    <a:pt x="28956" y="180023"/>
                  </a:cubicBezTo>
                  <a:lnTo>
                    <a:pt x="28956" y="356807"/>
                  </a:lnTo>
                  <a:cubicBezTo>
                    <a:pt x="28956" y="369094"/>
                    <a:pt x="38957" y="379190"/>
                    <a:pt x="51340" y="379190"/>
                  </a:cubicBezTo>
                  <a:lnTo>
                    <a:pt x="323850" y="379190"/>
                  </a:lnTo>
                  <a:cubicBezTo>
                    <a:pt x="336137" y="379190"/>
                    <a:pt x="346234" y="369189"/>
                    <a:pt x="346234" y="356807"/>
                  </a:cubicBezTo>
                  <a:lnTo>
                    <a:pt x="346234" y="180023"/>
                  </a:lnTo>
                  <a:cubicBezTo>
                    <a:pt x="346234" y="167735"/>
                    <a:pt x="336233" y="157639"/>
                    <a:pt x="323850" y="157639"/>
                  </a:cubicBezTo>
                  <a:lnTo>
                    <a:pt x="51340" y="157639"/>
                  </a:lnTo>
                  <a:close/>
                  <a:moveTo>
                    <a:pt x="187547" y="341757"/>
                  </a:moveTo>
                  <a:cubicBezTo>
                    <a:pt x="179546" y="341757"/>
                    <a:pt x="173069" y="335280"/>
                    <a:pt x="173069" y="327279"/>
                  </a:cubicBezTo>
                  <a:lnTo>
                    <a:pt x="173069" y="287941"/>
                  </a:lnTo>
                  <a:cubicBezTo>
                    <a:pt x="153638" y="281464"/>
                    <a:pt x="140494" y="263652"/>
                    <a:pt x="139922" y="242697"/>
                  </a:cubicBezTo>
                  <a:cubicBezTo>
                    <a:pt x="139922" y="216313"/>
                    <a:pt x="161258" y="194977"/>
                    <a:pt x="187547" y="194977"/>
                  </a:cubicBezTo>
                  <a:cubicBezTo>
                    <a:pt x="213836" y="194977"/>
                    <a:pt x="235172" y="216313"/>
                    <a:pt x="235172" y="242602"/>
                  </a:cubicBezTo>
                  <a:cubicBezTo>
                    <a:pt x="234791" y="263843"/>
                    <a:pt x="222504" y="280607"/>
                    <a:pt x="202025" y="287846"/>
                  </a:cubicBezTo>
                  <a:lnTo>
                    <a:pt x="202025" y="327279"/>
                  </a:lnTo>
                  <a:cubicBezTo>
                    <a:pt x="202025" y="335280"/>
                    <a:pt x="195548" y="341757"/>
                    <a:pt x="187547" y="341757"/>
                  </a:cubicBezTo>
                  <a:close/>
                  <a:moveTo>
                    <a:pt x="187547" y="223933"/>
                  </a:moveTo>
                  <a:cubicBezTo>
                    <a:pt x="177260" y="223933"/>
                    <a:pt x="168878" y="232315"/>
                    <a:pt x="168878" y="242602"/>
                  </a:cubicBezTo>
                  <a:cubicBezTo>
                    <a:pt x="168878" y="252889"/>
                    <a:pt x="177260" y="261271"/>
                    <a:pt x="187547" y="261271"/>
                  </a:cubicBezTo>
                  <a:cubicBezTo>
                    <a:pt x="197834" y="261271"/>
                    <a:pt x="206216" y="252889"/>
                    <a:pt x="206216" y="242602"/>
                  </a:cubicBezTo>
                  <a:cubicBezTo>
                    <a:pt x="206216" y="232315"/>
                    <a:pt x="197834" y="223933"/>
                    <a:pt x="187547" y="223933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EEE639E9-D163-48E1-801F-D83B1EA9E214}"/>
                </a:ext>
              </a:extLst>
            </p:cNvPr>
            <p:cNvSpPr/>
            <p:nvPr/>
          </p:nvSpPr>
          <p:spPr>
            <a:xfrm>
              <a:off x="6058675" y="3277838"/>
              <a:ext cx="78133" cy="37719"/>
            </a:xfrm>
            <a:custGeom>
              <a:avLst/>
              <a:gdLst>
                <a:gd name="connsiteX0" fmla="*/ 63708 w 78133"/>
                <a:gd name="connsiteY0" fmla="*/ 37719 h 37719"/>
                <a:gd name="connsiteX1" fmla="*/ 54278 w 78133"/>
                <a:gd name="connsiteY1" fmla="*/ 34290 h 37719"/>
                <a:gd name="connsiteX2" fmla="*/ 38657 w 78133"/>
                <a:gd name="connsiteY2" fmla="*/ 28861 h 37719"/>
                <a:gd name="connsiteX3" fmla="*/ 23322 w 78133"/>
                <a:gd name="connsiteY3" fmla="*/ 34671 h 37719"/>
                <a:gd name="connsiteX4" fmla="*/ 14464 w 78133"/>
                <a:gd name="connsiteY4" fmla="*/ 37719 h 37719"/>
                <a:gd name="connsiteX5" fmla="*/ 3129 w 78133"/>
                <a:gd name="connsiteY5" fmla="*/ 32290 h 37719"/>
                <a:gd name="connsiteX6" fmla="*/ 5415 w 78133"/>
                <a:gd name="connsiteY6" fmla="*/ 12002 h 37719"/>
                <a:gd name="connsiteX7" fmla="*/ 39038 w 78133"/>
                <a:gd name="connsiteY7" fmla="*/ 0 h 37719"/>
                <a:gd name="connsiteX8" fmla="*/ 41515 w 78133"/>
                <a:gd name="connsiteY8" fmla="*/ 95 h 37719"/>
                <a:gd name="connsiteX9" fmla="*/ 72947 w 78133"/>
                <a:gd name="connsiteY9" fmla="*/ 12287 h 37719"/>
                <a:gd name="connsiteX10" fmla="*/ 78091 w 78133"/>
                <a:gd name="connsiteY10" fmla="*/ 22193 h 37719"/>
                <a:gd name="connsiteX11" fmla="*/ 74662 w 78133"/>
                <a:gd name="connsiteY11" fmla="*/ 32766 h 37719"/>
                <a:gd name="connsiteX12" fmla="*/ 63708 w 78133"/>
                <a:gd name="connsiteY12" fmla="*/ 37719 h 3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133" h="37719">
                  <a:moveTo>
                    <a:pt x="63708" y="37719"/>
                  </a:moveTo>
                  <a:cubicBezTo>
                    <a:pt x="60279" y="37719"/>
                    <a:pt x="56945" y="36481"/>
                    <a:pt x="54278" y="34290"/>
                  </a:cubicBezTo>
                  <a:cubicBezTo>
                    <a:pt x="50468" y="31052"/>
                    <a:pt x="45420" y="29242"/>
                    <a:pt x="38657" y="28861"/>
                  </a:cubicBezTo>
                  <a:cubicBezTo>
                    <a:pt x="33609" y="28861"/>
                    <a:pt x="28656" y="30766"/>
                    <a:pt x="23322" y="34671"/>
                  </a:cubicBezTo>
                  <a:cubicBezTo>
                    <a:pt x="20846" y="36576"/>
                    <a:pt x="17702" y="37719"/>
                    <a:pt x="14464" y="37719"/>
                  </a:cubicBezTo>
                  <a:cubicBezTo>
                    <a:pt x="9987" y="37719"/>
                    <a:pt x="5891" y="35719"/>
                    <a:pt x="3129" y="32290"/>
                  </a:cubicBezTo>
                  <a:cubicBezTo>
                    <a:pt x="-1824" y="26003"/>
                    <a:pt x="-776" y="16954"/>
                    <a:pt x="5415" y="12002"/>
                  </a:cubicBezTo>
                  <a:cubicBezTo>
                    <a:pt x="14940" y="4382"/>
                    <a:pt x="26561" y="190"/>
                    <a:pt x="39038" y="0"/>
                  </a:cubicBezTo>
                  <a:lnTo>
                    <a:pt x="41515" y="95"/>
                  </a:lnTo>
                  <a:cubicBezTo>
                    <a:pt x="53135" y="762"/>
                    <a:pt x="63994" y="4953"/>
                    <a:pt x="72947" y="12287"/>
                  </a:cubicBezTo>
                  <a:cubicBezTo>
                    <a:pt x="75995" y="14859"/>
                    <a:pt x="77710" y="18383"/>
                    <a:pt x="78091" y="22193"/>
                  </a:cubicBezTo>
                  <a:cubicBezTo>
                    <a:pt x="78377" y="26003"/>
                    <a:pt x="77234" y="29813"/>
                    <a:pt x="74662" y="32766"/>
                  </a:cubicBezTo>
                  <a:cubicBezTo>
                    <a:pt x="71995" y="35909"/>
                    <a:pt x="67994" y="37719"/>
                    <a:pt x="63708" y="37719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F07F795E-9B26-437F-AD99-EDBFE69C0A76}"/>
                </a:ext>
              </a:extLst>
            </p:cNvPr>
            <p:cNvSpPr/>
            <p:nvPr/>
          </p:nvSpPr>
          <p:spPr>
            <a:xfrm>
              <a:off x="6026821" y="3234308"/>
              <a:ext cx="141953" cy="50482"/>
            </a:xfrm>
            <a:custGeom>
              <a:avLst/>
              <a:gdLst>
                <a:gd name="connsiteX0" fmla="*/ 14409 w 141953"/>
                <a:gd name="connsiteY0" fmla="*/ 50482 h 50482"/>
                <a:gd name="connsiteX1" fmla="*/ 4027 w 141953"/>
                <a:gd name="connsiteY1" fmla="*/ 46101 h 50482"/>
                <a:gd name="connsiteX2" fmla="*/ 4408 w 141953"/>
                <a:gd name="connsiteY2" fmla="*/ 25622 h 50482"/>
                <a:gd name="connsiteX3" fmla="*/ 70797 w 141953"/>
                <a:gd name="connsiteY3" fmla="*/ 0 h 50482"/>
                <a:gd name="connsiteX4" fmla="*/ 137472 w 141953"/>
                <a:gd name="connsiteY4" fmla="*/ 25622 h 50482"/>
                <a:gd name="connsiteX5" fmla="*/ 141949 w 141953"/>
                <a:gd name="connsiteY5" fmla="*/ 35719 h 50482"/>
                <a:gd name="connsiteX6" fmla="*/ 137949 w 141953"/>
                <a:gd name="connsiteY6" fmla="*/ 46006 h 50482"/>
                <a:gd name="connsiteX7" fmla="*/ 127471 w 141953"/>
                <a:gd name="connsiteY7" fmla="*/ 50482 h 50482"/>
                <a:gd name="connsiteX8" fmla="*/ 117470 w 141953"/>
                <a:gd name="connsiteY8" fmla="*/ 46482 h 50482"/>
                <a:gd name="connsiteX9" fmla="*/ 70797 w 141953"/>
                <a:gd name="connsiteY9" fmla="*/ 28956 h 50482"/>
                <a:gd name="connsiteX10" fmla="*/ 24411 w 141953"/>
                <a:gd name="connsiteY10" fmla="*/ 46577 h 50482"/>
                <a:gd name="connsiteX11" fmla="*/ 14409 w 141953"/>
                <a:gd name="connsiteY11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953" h="50482">
                  <a:moveTo>
                    <a:pt x="14409" y="50482"/>
                  </a:moveTo>
                  <a:cubicBezTo>
                    <a:pt x="10409" y="50482"/>
                    <a:pt x="6694" y="48863"/>
                    <a:pt x="4027" y="46101"/>
                  </a:cubicBezTo>
                  <a:cubicBezTo>
                    <a:pt x="-1497" y="40386"/>
                    <a:pt x="-1307" y="31147"/>
                    <a:pt x="4408" y="25622"/>
                  </a:cubicBezTo>
                  <a:cubicBezTo>
                    <a:pt x="20982" y="9716"/>
                    <a:pt x="45080" y="381"/>
                    <a:pt x="70797" y="0"/>
                  </a:cubicBezTo>
                  <a:cubicBezTo>
                    <a:pt x="97372" y="667"/>
                    <a:pt x="120899" y="9716"/>
                    <a:pt x="137472" y="25622"/>
                  </a:cubicBezTo>
                  <a:cubicBezTo>
                    <a:pt x="140235" y="28289"/>
                    <a:pt x="141854" y="31909"/>
                    <a:pt x="141949" y="35719"/>
                  </a:cubicBezTo>
                  <a:cubicBezTo>
                    <a:pt x="142044" y="39624"/>
                    <a:pt x="140616" y="43244"/>
                    <a:pt x="137949" y="46006"/>
                  </a:cubicBezTo>
                  <a:cubicBezTo>
                    <a:pt x="135186" y="48863"/>
                    <a:pt x="131472" y="50482"/>
                    <a:pt x="127471" y="50482"/>
                  </a:cubicBezTo>
                  <a:cubicBezTo>
                    <a:pt x="123756" y="50482"/>
                    <a:pt x="120137" y="49054"/>
                    <a:pt x="117470" y="46482"/>
                  </a:cubicBezTo>
                  <a:cubicBezTo>
                    <a:pt x="106230" y="35814"/>
                    <a:pt x="90038" y="29718"/>
                    <a:pt x="70797" y="28956"/>
                  </a:cubicBezTo>
                  <a:cubicBezTo>
                    <a:pt x="53176" y="29242"/>
                    <a:pt x="36603" y="35433"/>
                    <a:pt x="24411" y="46577"/>
                  </a:cubicBezTo>
                  <a:cubicBezTo>
                    <a:pt x="21744" y="49054"/>
                    <a:pt x="18219" y="50482"/>
                    <a:pt x="14409" y="50482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AE12AC96-265B-40D5-8022-E739239B45CE}"/>
                </a:ext>
              </a:extLst>
            </p:cNvPr>
            <p:cNvSpPr/>
            <p:nvPr/>
          </p:nvSpPr>
          <p:spPr>
            <a:xfrm>
              <a:off x="5994912" y="3190875"/>
              <a:ext cx="205697" cy="63341"/>
            </a:xfrm>
            <a:custGeom>
              <a:avLst/>
              <a:gdLst>
                <a:gd name="connsiteX0" fmla="*/ 191289 w 205697"/>
                <a:gd name="connsiteY0" fmla="*/ 63246 h 63341"/>
                <a:gd name="connsiteX1" fmla="*/ 181287 w 205697"/>
                <a:gd name="connsiteY1" fmla="*/ 59245 h 63341"/>
                <a:gd name="connsiteX2" fmla="*/ 102706 w 205697"/>
                <a:gd name="connsiteY2" fmla="*/ 28956 h 63341"/>
                <a:gd name="connsiteX3" fmla="*/ 24506 w 205697"/>
                <a:gd name="connsiteY3" fmla="*/ 59341 h 63341"/>
                <a:gd name="connsiteX4" fmla="*/ 14505 w 205697"/>
                <a:gd name="connsiteY4" fmla="*/ 63341 h 63341"/>
                <a:gd name="connsiteX5" fmla="*/ 4027 w 205697"/>
                <a:gd name="connsiteY5" fmla="*/ 58960 h 63341"/>
                <a:gd name="connsiteX6" fmla="*/ 4408 w 205697"/>
                <a:gd name="connsiteY6" fmla="*/ 38481 h 63341"/>
                <a:gd name="connsiteX7" fmla="*/ 102706 w 205697"/>
                <a:gd name="connsiteY7" fmla="*/ 0 h 63341"/>
                <a:gd name="connsiteX8" fmla="*/ 201290 w 205697"/>
                <a:gd name="connsiteY8" fmla="*/ 38386 h 63341"/>
                <a:gd name="connsiteX9" fmla="*/ 201671 w 205697"/>
                <a:gd name="connsiteY9" fmla="*/ 58865 h 63341"/>
                <a:gd name="connsiteX10" fmla="*/ 191289 w 205697"/>
                <a:gd name="connsiteY10" fmla="*/ 63246 h 6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5697" h="63341">
                  <a:moveTo>
                    <a:pt x="191289" y="63246"/>
                  </a:moveTo>
                  <a:cubicBezTo>
                    <a:pt x="187479" y="63246"/>
                    <a:pt x="183954" y="61817"/>
                    <a:pt x="181287" y="59245"/>
                  </a:cubicBezTo>
                  <a:cubicBezTo>
                    <a:pt x="162237" y="40862"/>
                    <a:pt x="135091" y="30385"/>
                    <a:pt x="102706" y="28956"/>
                  </a:cubicBezTo>
                  <a:cubicBezTo>
                    <a:pt x="72988" y="29337"/>
                    <a:pt x="45842" y="39815"/>
                    <a:pt x="24506" y="59341"/>
                  </a:cubicBezTo>
                  <a:cubicBezTo>
                    <a:pt x="21839" y="61913"/>
                    <a:pt x="18315" y="63341"/>
                    <a:pt x="14505" y="63341"/>
                  </a:cubicBezTo>
                  <a:cubicBezTo>
                    <a:pt x="10504" y="63341"/>
                    <a:pt x="6789" y="61722"/>
                    <a:pt x="4027" y="58960"/>
                  </a:cubicBezTo>
                  <a:cubicBezTo>
                    <a:pt x="-1497" y="53245"/>
                    <a:pt x="-1307" y="44006"/>
                    <a:pt x="4408" y="38481"/>
                  </a:cubicBezTo>
                  <a:cubicBezTo>
                    <a:pt x="29459" y="14383"/>
                    <a:pt x="65273" y="381"/>
                    <a:pt x="102706" y="0"/>
                  </a:cubicBezTo>
                  <a:cubicBezTo>
                    <a:pt x="142235" y="953"/>
                    <a:pt x="176144" y="14192"/>
                    <a:pt x="201290" y="38386"/>
                  </a:cubicBezTo>
                  <a:cubicBezTo>
                    <a:pt x="207005" y="43910"/>
                    <a:pt x="207195" y="53150"/>
                    <a:pt x="201671" y="58865"/>
                  </a:cubicBezTo>
                  <a:cubicBezTo>
                    <a:pt x="198909" y="61722"/>
                    <a:pt x="195194" y="63246"/>
                    <a:pt x="191289" y="63246"/>
                  </a:cubicBezTo>
                  <a:close/>
                </a:path>
              </a:pathLst>
            </a:cu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Source Sans Pro"/>
              </a:endParaRPr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E639B445-53BD-4C7F-940F-500E78204AD9}"/>
              </a:ext>
            </a:extLst>
          </p:cNvPr>
          <p:cNvGrpSpPr/>
          <p:nvPr/>
        </p:nvGrpSpPr>
        <p:grpSpPr>
          <a:xfrm rot="10800000">
            <a:off x="714373" y="1971665"/>
            <a:ext cx="2423162" cy="422911"/>
            <a:chOff x="1250295" y="4479929"/>
            <a:chExt cx="2683033" cy="282379"/>
          </a:xfrm>
        </p:grpSpPr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074FDE42-47AD-45EC-9276-F356BD5C672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250295" y="4479929"/>
              <a:ext cx="278428" cy="282379"/>
            </a:xfrm>
            <a:prstGeom prst="straightConnector1">
              <a:avLst/>
            </a:prstGeom>
            <a:ln w="22225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55CFDF5B-39C6-4425-8C41-94E61BF7C12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654900" y="4479929"/>
              <a:ext cx="278428" cy="282379"/>
            </a:xfrm>
            <a:prstGeom prst="straightConnector1">
              <a:avLst/>
            </a:prstGeom>
            <a:ln w="22225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B506B30F-A859-4681-82C1-520831B05E97}"/>
              </a:ext>
            </a:extLst>
          </p:cNvPr>
          <p:cNvGrpSpPr/>
          <p:nvPr/>
        </p:nvGrpSpPr>
        <p:grpSpPr>
          <a:xfrm>
            <a:off x="1048941" y="1836499"/>
            <a:ext cx="1736951" cy="1709766"/>
            <a:chOff x="1344709" y="2395628"/>
            <a:chExt cx="2423692" cy="2385761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19968438-20F9-4196-9AEB-0055363CE1A1}"/>
                </a:ext>
              </a:extLst>
            </p:cNvPr>
            <p:cNvGrpSpPr/>
            <p:nvPr/>
          </p:nvGrpSpPr>
          <p:grpSpPr>
            <a:xfrm>
              <a:off x="1344709" y="2395628"/>
              <a:ext cx="2423692" cy="2385761"/>
              <a:chOff x="625734" y="1676653"/>
              <a:chExt cx="3861642" cy="3801207"/>
            </a:xfrm>
          </p:grpSpPr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8C0FEA31-82B4-4EBF-9FB5-8C6F850A4BA5}"/>
                  </a:ext>
                </a:extLst>
              </p:cNvPr>
              <p:cNvGrpSpPr/>
              <p:nvPr/>
            </p:nvGrpSpPr>
            <p:grpSpPr>
              <a:xfrm>
                <a:off x="2259774" y="1676653"/>
                <a:ext cx="593561" cy="3801207"/>
                <a:chOff x="2259774" y="1676653"/>
                <a:chExt cx="593561" cy="3801207"/>
              </a:xfrm>
            </p:grpSpPr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D7B19D96-3451-4E96-8FDD-9C53B4849F20}"/>
                    </a:ext>
                  </a:extLst>
                </p:cNvPr>
                <p:cNvSpPr/>
                <p:nvPr/>
              </p:nvSpPr>
              <p:spPr>
                <a:xfrm>
                  <a:off x="2259774" y="1676653"/>
                  <a:ext cx="593561" cy="593561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1350" dirty="0">
                    <a:solidFill>
                      <a:prstClr val="white"/>
                    </a:solidFill>
                    <a:latin typeface="Source Sans Pro"/>
                  </a:endParaRPr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981337DF-83E6-4E8E-85F5-95C312FA95E1}"/>
                    </a:ext>
                  </a:extLst>
                </p:cNvPr>
                <p:cNvSpPr/>
                <p:nvPr/>
              </p:nvSpPr>
              <p:spPr>
                <a:xfrm>
                  <a:off x="2259774" y="4884299"/>
                  <a:ext cx="593561" cy="593561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1350" dirty="0">
                    <a:solidFill>
                      <a:prstClr val="white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2D36FA93-4CC9-471C-A501-B6174E20DC9B}"/>
                  </a:ext>
                </a:extLst>
              </p:cNvPr>
              <p:cNvGrpSpPr/>
              <p:nvPr/>
            </p:nvGrpSpPr>
            <p:grpSpPr>
              <a:xfrm rot="3600000">
                <a:off x="2259774" y="1676653"/>
                <a:ext cx="593561" cy="3861642"/>
                <a:chOff x="2259774" y="1676653"/>
                <a:chExt cx="593561" cy="3861642"/>
              </a:xfrm>
            </p:grpSpPr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949C76CD-B042-4CDA-8966-78B2CC46FA15}"/>
                    </a:ext>
                  </a:extLst>
                </p:cNvPr>
                <p:cNvSpPr/>
                <p:nvPr/>
              </p:nvSpPr>
              <p:spPr>
                <a:xfrm>
                  <a:off x="2259774" y="1676653"/>
                  <a:ext cx="593561" cy="593561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1350" dirty="0">
                    <a:solidFill>
                      <a:prstClr val="white"/>
                    </a:solidFill>
                    <a:latin typeface="Source Sans Pro"/>
                  </a:endParaRPr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07FDC59E-7688-4FF1-B8E0-04A2F2FE434E}"/>
                    </a:ext>
                  </a:extLst>
                </p:cNvPr>
                <p:cNvSpPr/>
                <p:nvPr/>
              </p:nvSpPr>
              <p:spPr>
                <a:xfrm>
                  <a:off x="2259774" y="4944734"/>
                  <a:ext cx="593561" cy="593561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1350" dirty="0">
                    <a:solidFill>
                      <a:prstClr val="white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E474737F-837A-4138-8808-001C9C5115EA}"/>
                  </a:ext>
                </a:extLst>
              </p:cNvPr>
              <p:cNvGrpSpPr/>
              <p:nvPr/>
            </p:nvGrpSpPr>
            <p:grpSpPr>
              <a:xfrm rot="7200000">
                <a:off x="2259774" y="1676653"/>
                <a:ext cx="593561" cy="3861642"/>
                <a:chOff x="2259774" y="1676653"/>
                <a:chExt cx="593561" cy="3861642"/>
              </a:xfrm>
            </p:grpSpPr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2543AF92-2C32-4DEA-BEC9-26348945942D}"/>
                    </a:ext>
                  </a:extLst>
                </p:cNvPr>
                <p:cNvSpPr/>
                <p:nvPr/>
              </p:nvSpPr>
              <p:spPr>
                <a:xfrm>
                  <a:off x="2259774" y="1676653"/>
                  <a:ext cx="593561" cy="593561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1350" dirty="0">
                    <a:solidFill>
                      <a:prstClr val="white"/>
                    </a:solidFill>
                    <a:latin typeface="Source Sans Pro"/>
                  </a:endParaRPr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D8817FD1-9F3C-4611-963C-FF28622E5107}"/>
                    </a:ext>
                  </a:extLst>
                </p:cNvPr>
                <p:cNvSpPr/>
                <p:nvPr/>
              </p:nvSpPr>
              <p:spPr>
                <a:xfrm>
                  <a:off x="2259774" y="4944734"/>
                  <a:ext cx="593561" cy="593561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1350" dirty="0">
                    <a:solidFill>
                      <a:prstClr val="white"/>
                    </a:solidFill>
                    <a:latin typeface="Source Sans Pro"/>
                  </a:endParaRPr>
                </a:p>
              </p:txBody>
            </p:sp>
          </p:grpSp>
        </p:grpSp>
        <p:sp>
          <p:nvSpPr>
            <p:cNvPr id="275" name="Freeform 125">
              <a:extLst>
                <a:ext uri="{FF2B5EF4-FFF2-40B4-BE49-F238E27FC236}">
                  <a16:creationId xmlns:a16="http://schemas.microsoft.com/office/drawing/2014/main" id="{63144FCB-E634-4387-BABD-834A7E3599B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49554" y="2466713"/>
              <a:ext cx="219266" cy="237023"/>
            </a:xfrm>
            <a:custGeom>
              <a:avLst/>
              <a:gdLst>
                <a:gd name="T0" fmla="*/ 1792 w 3584"/>
                <a:gd name="T1" fmla="*/ 0 h 3911"/>
                <a:gd name="T2" fmla="*/ 0 w 3584"/>
                <a:gd name="T3" fmla="*/ 652 h 3911"/>
                <a:gd name="T4" fmla="*/ 0 w 3584"/>
                <a:gd name="T5" fmla="*/ 3259 h 3911"/>
                <a:gd name="T6" fmla="*/ 1792 w 3584"/>
                <a:gd name="T7" fmla="*/ 3911 h 3911"/>
                <a:gd name="T8" fmla="*/ 3584 w 3584"/>
                <a:gd name="T9" fmla="*/ 3259 h 3911"/>
                <a:gd name="T10" fmla="*/ 3584 w 3584"/>
                <a:gd name="T11" fmla="*/ 652 h 3911"/>
                <a:gd name="T12" fmla="*/ 1792 w 3584"/>
                <a:gd name="T13" fmla="*/ 0 h 3911"/>
                <a:gd name="T14" fmla="*/ 1792 w 3584"/>
                <a:gd name="T15" fmla="*/ 326 h 3911"/>
                <a:gd name="T16" fmla="*/ 3258 w 3584"/>
                <a:gd name="T17" fmla="*/ 664 h 3911"/>
                <a:gd name="T18" fmla="*/ 3258 w 3584"/>
                <a:gd name="T19" fmla="*/ 964 h 3911"/>
                <a:gd name="T20" fmla="*/ 1792 w 3584"/>
                <a:gd name="T21" fmla="*/ 1304 h 3911"/>
                <a:gd name="T22" fmla="*/ 326 w 3584"/>
                <a:gd name="T23" fmla="*/ 964 h 3911"/>
                <a:gd name="T24" fmla="*/ 326 w 3584"/>
                <a:gd name="T25" fmla="*/ 664 h 3911"/>
                <a:gd name="T26" fmla="*/ 1792 w 3584"/>
                <a:gd name="T27" fmla="*/ 326 h 3911"/>
                <a:gd name="T28" fmla="*/ 3258 w 3584"/>
                <a:gd name="T29" fmla="*/ 2105 h 3911"/>
                <a:gd name="T30" fmla="*/ 1792 w 3584"/>
                <a:gd name="T31" fmla="*/ 2444 h 3911"/>
                <a:gd name="T32" fmla="*/ 326 w 3584"/>
                <a:gd name="T33" fmla="*/ 2105 h 3911"/>
                <a:gd name="T34" fmla="*/ 326 w 3584"/>
                <a:gd name="T35" fmla="*/ 1353 h 3911"/>
                <a:gd name="T36" fmla="*/ 1792 w 3584"/>
                <a:gd name="T37" fmla="*/ 1629 h 3911"/>
                <a:gd name="T38" fmla="*/ 3258 w 3584"/>
                <a:gd name="T39" fmla="*/ 1353 h 3911"/>
                <a:gd name="T40" fmla="*/ 3258 w 3584"/>
                <a:gd name="T41" fmla="*/ 2105 h 3911"/>
                <a:gd name="T42" fmla="*/ 1792 w 3584"/>
                <a:gd name="T43" fmla="*/ 3585 h 3911"/>
                <a:gd name="T44" fmla="*/ 326 w 3584"/>
                <a:gd name="T45" fmla="*/ 3247 h 3911"/>
                <a:gd name="T46" fmla="*/ 326 w 3584"/>
                <a:gd name="T47" fmla="*/ 2494 h 3911"/>
                <a:gd name="T48" fmla="*/ 1792 w 3584"/>
                <a:gd name="T49" fmla="*/ 2770 h 3911"/>
                <a:gd name="T50" fmla="*/ 3258 w 3584"/>
                <a:gd name="T51" fmla="*/ 2494 h 3911"/>
                <a:gd name="T52" fmla="*/ 3258 w 3584"/>
                <a:gd name="T53" fmla="*/ 3247 h 3911"/>
                <a:gd name="T54" fmla="*/ 1792 w 3584"/>
                <a:gd name="T55" fmla="*/ 3585 h 3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84" h="3911">
                  <a:moveTo>
                    <a:pt x="1792" y="0"/>
                  </a:moveTo>
                  <a:cubicBezTo>
                    <a:pt x="930" y="0"/>
                    <a:pt x="0" y="249"/>
                    <a:pt x="0" y="652"/>
                  </a:cubicBezTo>
                  <a:cubicBezTo>
                    <a:pt x="0" y="3259"/>
                    <a:pt x="0" y="3259"/>
                    <a:pt x="0" y="3259"/>
                  </a:cubicBezTo>
                  <a:cubicBezTo>
                    <a:pt x="0" y="3661"/>
                    <a:pt x="930" y="3911"/>
                    <a:pt x="1792" y="3911"/>
                  </a:cubicBezTo>
                  <a:cubicBezTo>
                    <a:pt x="2654" y="3911"/>
                    <a:pt x="3584" y="3661"/>
                    <a:pt x="3584" y="3259"/>
                  </a:cubicBezTo>
                  <a:cubicBezTo>
                    <a:pt x="3584" y="652"/>
                    <a:pt x="3584" y="652"/>
                    <a:pt x="3584" y="652"/>
                  </a:cubicBezTo>
                  <a:cubicBezTo>
                    <a:pt x="3584" y="249"/>
                    <a:pt x="2654" y="0"/>
                    <a:pt x="1792" y="0"/>
                  </a:cubicBezTo>
                  <a:close/>
                  <a:moveTo>
                    <a:pt x="1792" y="326"/>
                  </a:moveTo>
                  <a:cubicBezTo>
                    <a:pt x="2633" y="326"/>
                    <a:pt x="3190" y="558"/>
                    <a:pt x="3258" y="664"/>
                  </a:cubicBezTo>
                  <a:cubicBezTo>
                    <a:pt x="3258" y="964"/>
                    <a:pt x="3258" y="964"/>
                    <a:pt x="3258" y="964"/>
                  </a:cubicBezTo>
                  <a:cubicBezTo>
                    <a:pt x="3195" y="1069"/>
                    <a:pt x="2637" y="1304"/>
                    <a:pt x="1792" y="1304"/>
                  </a:cubicBezTo>
                  <a:cubicBezTo>
                    <a:pt x="947" y="1304"/>
                    <a:pt x="389" y="1069"/>
                    <a:pt x="326" y="964"/>
                  </a:cubicBezTo>
                  <a:cubicBezTo>
                    <a:pt x="326" y="664"/>
                    <a:pt x="326" y="664"/>
                    <a:pt x="326" y="664"/>
                  </a:cubicBezTo>
                  <a:cubicBezTo>
                    <a:pt x="394" y="558"/>
                    <a:pt x="951" y="326"/>
                    <a:pt x="1792" y="326"/>
                  </a:cubicBezTo>
                  <a:close/>
                  <a:moveTo>
                    <a:pt x="3258" y="2105"/>
                  </a:moveTo>
                  <a:cubicBezTo>
                    <a:pt x="3195" y="2210"/>
                    <a:pt x="2637" y="2444"/>
                    <a:pt x="1792" y="2444"/>
                  </a:cubicBezTo>
                  <a:cubicBezTo>
                    <a:pt x="947" y="2444"/>
                    <a:pt x="389" y="2210"/>
                    <a:pt x="326" y="2105"/>
                  </a:cubicBezTo>
                  <a:cubicBezTo>
                    <a:pt x="326" y="1353"/>
                    <a:pt x="326" y="1353"/>
                    <a:pt x="326" y="1353"/>
                  </a:cubicBezTo>
                  <a:cubicBezTo>
                    <a:pt x="672" y="1529"/>
                    <a:pt x="1246" y="1629"/>
                    <a:pt x="1792" y="1629"/>
                  </a:cubicBezTo>
                  <a:cubicBezTo>
                    <a:pt x="2338" y="1629"/>
                    <a:pt x="2912" y="1529"/>
                    <a:pt x="3258" y="1353"/>
                  </a:cubicBezTo>
                  <a:lnTo>
                    <a:pt x="3258" y="2105"/>
                  </a:lnTo>
                  <a:close/>
                  <a:moveTo>
                    <a:pt x="1792" y="3585"/>
                  </a:moveTo>
                  <a:cubicBezTo>
                    <a:pt x="951" y="3585"/>
                    <a:pt x="394" y="3352"/>
                    <a:pt x="326" y="3247"/>
                  </a:cubicBezTo>
                  <a:cubicBezTo>
                    <a:pt x="326" y="2494"/>
                    <a:pt x="326" y="2494"/>
                    <a:pt x="326" y="2494"/>
                  </a:cubicBezTo>
                  <a:cubicBezTo>
                    <a:pt x="672" y="2670"/>
                    <a:pt x="1246" y="2770"/>
                    <a:pt x="1792" y="2770"/>
                  </a:cubicBezTo>
                  <a:cubicBezTo>
                    <a:pt x="2338" y="2770"/>
                    <a:pt x="2912" y="2670"/>
                    <a:pt x="3258" y="2494"/>
                  </a:cubicBezTo>
                  <a:cubicBezTo>
                    <a:pt x="3258" y="3247"/>
                    <a:pt x="3258" y="3247"/>
                    <a:pt x="3258" y="3247"/>
                  </a:cubicBezTo>
                  <a:cubicBezTo>
                    <a:pt x="3190" y="3352"/>
                    <a:pt x="2633" y="3585"/>
                    <a:pt x="1792" y="35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6" name="Freeform 199">
              <a:extLst>
                <a:ext uri="{FF2B5EF4-FFF2-40B4-BE49-F238E27FC236}">
                  <a16:creationId xmlns:a16="http://schemas.microsoft.com/office/drawing/2014/main" id="{4691B12C-5382-4E54-819A-03784AED3D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8409" y="2987002"/>
              <a:ext cx="240221" cy="188132"/>
            </a:xfrm>
            <a:custGeom>
              <a:avLst/>
              <a:gdLst>
                <a:gd name="T0" fmla="*/ 2995 w 3267"/>
                <a:gd name="T1" fmla="*/ 2586 h 2586"/>
                <a:gd name="T2" fmla="*/ 272 w 3267"/>
                <a:gd name="T3" fmla="*/ 2586 h 2586"/>
                <a:gd name="T4" fmla="*/ 0 w 3267"/>
                <a:gd name="T5" fmla="*/ 2314 h 2586"/>
                <a:gd name="T6" fmla="*/ 0 w 3267"/>
                <a:gd name="T7" fmla="*/ 272 h 2586"/>
                <a:gd name="T8" fmla="*/ 272 w 3267"/>
                <a:gd name="T9" fmla="*/ 0 h 2586"/>
                <a:gd name="T10" fmla="*/ 1418 w 3267"/>
                <a:gd name="T11" fmla="*/ 0 h 2586"/>
                <a:gd name="T12" fmla="*/ 1690 w 3267"/>
                <a:gd name="T13" fmla="*/ 272 h 2586"/>
                <a:gd name="T14" fmla="*/ 2859 w 3267"/>
                <a:gd name="T15" fmla="*/ 272 h 2586"/>
                <a:gd name="T16" fmla="*/ 3267 w 3267"/>
                <a:gd name="T17" fmla="*/ 680 h 2586"/>
                <a:gd name="T18" fmla="*/ 3267 w 3267"/>
                <a:gd name="T19" fmla="*/ 2314 h 2586"/>
                <a:gd name="T20" fmla="*/ 3188 w 3267"/>
                <a:gd name="T21" fmla="*/ 2506 h 2586"/>
                <a:gd name="T22" fmla="*/ 2995 w 3267"/>
                <a:gd name="T23" fmla="*/ 2586 h 2586"/>
                <a:gd name="T24" fmla="*/ 272 w 3267"/>
                <a:gd name="T25" fmla="*/ 272 h 2586"/>
                <a:gd name="T26" fmla="*/ 272 w 3267"/>
                <a:gd name="T27" fmla="*/ 2314 h 2586"/>
                <a:gd name="T28" fmla="*/ 2995 w 3267"/>
                <a:gd name="T29" fmla="*/ 2314 h 2586"/>
                <a:gd name="T30" fmla="*/ 2995 w 3267"/>
                <a:gd name="T31" fmla="*/ 680 h 2586"/>
                <a:gd name="T32" fmla="*/ 2859 w 3267"/>
                <a:gd name="T33" fmla="*/ 544 h 2586"/>
                <a:gd name="T34" fmla="*/ 1577 w 3267"/>
                <a:gd name="T35" fmla="*/ 544 h 2586"/>
                <a:gd name="T36" fmla="*/ 1305 w 3267"/>
                <a:gd name="T37" fmla="*/ 272 h 2586"/>
                <a:gd name="T38" fmla="*/ 272 w 3267"/>
                <a:gd name="T39" fmla="*/ 27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67" h="2586">
                  <a:moveTo>
                    <a:pt x="2995" y="2586"/>
                  </a:moveTo>
                  <a:cubicBezTo>
                    <a:pt x="272" y="2586"/>
                    <a:pt x="272" y="2586"/>
                    <a:pt x="272" y="2586"/>
                  </a:cubicBezTo>
                  <a:cubicBezTo>
                    <a:pt x="122" y="2586"/>
                    <a:pt x="0" y="2464"/>
                    <a:pt x="0" y="2314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122"/>
                    <a:pt x="122" y="0"/>
                    <a:pt x="272" y="0"/>
                  </a:cubicBezTo>
                  <a:cubicBezTo>
                    <a:pt x="1418" y="0"/>
                    <a:pt x="1418" y="0"/>
                    <a:pt x="1418" y="0"/>
                  </a:cubicBezTo>
                  <a:cubicBezTo>
                    <a:pt x="1690" y="272"/>
                    <a:pt x="1690" y="272"/>
                    <a:pt x="1690" y="272"/>
                  </a:cubicBezTo>
                  <a:cubicBezTo>
                    <a:pt x="2859" y="272"/>
                    <a:pt x="2859" y="272"/>
                    <a:pt x="2859" y="272"/>
                  </a:cubicBezTo>
                  <a:cubicBezTo>
                    <a:pt x="3084" y="272"/>
                    <a:pt x="3267" y="455"/>
                    <a:pt x="3267" y="680"/>
                  </a:cubicBezTo>
                  <a:cubicBezTo>
                    <a:pt x="3267" y="2314"/>
                    <a:pt x="3267" y="2314"/>
                    <a:pt x="3267" y="2314"/>
                  </a:cubicBezTo>
                  <a:cubicBezTo>
                    <a:pt x="3267" y="2386"/>
                    <a:pt x="3239" y="2455"/>
                    <a:pt x="3188" y="2506"/>
                  </a:cubicBezTo>
                  <a:cubicBezTo>
                    <a:pt x="3136" y="2558"/>
                    <a:pt x="3068" y="2586"/>
                    <a:pt x="2995" y="2586"/>
                  </a:cubicBezTo>
                  <a:close/>
                  <a:moveTo>
                    <a:pt x="272" y="272"/>
                  </a:moveTo>
                  <a:cubicBezTo>
                    <a:pt x="272" y="2314"/>
                    <a:pt x="272" y="2314"/>
                    <a:pt x="272" y="2314"/>
                  </a:cubicBezTo>
                  <a:cubicBezTo>
                    <a:pt x="2995" y="2314"/>
                    <a:pt x="2995" y="2314"/>
                    <a:pt x="2995" y="2314"/>
                  </a:cubicBezTo>
                  <a:cubicBezTo>
                    <a:pt x="2995" y="680"/>
                    <a:pt x="2995" y="680"/>
                    <a:pt x="2995" y="680"/>
                  </a:cubicBezTo>
                  <a:cubicBezTo>
                    <a:pt x="2995" y="605"/>
                    <a:pt x="2934" y="544"/>
                    <a:pt x="2859" y="544"/>
                  </a:cubicBezTo>
                  <a:cubicBezTo>
                    <a:pt x="1577" y="544"/>
                    <a:pt x="1577" y="544"/>
                    <a:pt x="1577" y="544"/>
                  </a:cubicBezTo>
                  <a:cubicBezTo>
                    <a:pt x="1305" y="272"/>
                    <a:pt x="1305" y="272"/>
                    <a:pt x="1305" y="272"/>
                  </a:cubicBezTo>
                  <a:lnTo>
                    <a:pt x="272" y="2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7" name="Freeform 346">
              <a:extLst>
                <a:ext uri="{FF2B5EF4-FFF2-40B4-BE49-F238E27FC236}">
                  <a16:creationId xmlns:a16="http://schemas.microsoft.com/office/drawing/2014/main" id="{329C3270-1A33-4880-B975-7373F3F01DA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41626" y="4452943"/>
              <a:ext cx="237390" cy="238932"/>
            </a:xfrm>
            <a:custGeom>
              <a:avLst/>
              <a:gdLst>
                <a:gd name="T0" fmla="*/ 2481 w 3664"/>
                <a:gd name="T1" fmla="*/ 2313 h 3736"/>
                <a:gd name="T2" fmla="*/ 3065 w 3664"/>
                <a:gd name="T3" fmla="*/ 1299 h 3736"/>
                <a:gd name="T4" fmla="*/ 1902 w 3664"/>
                <a:gd name="T5" fmla="*/ 40 h 3736"/>
                <a:gd name="T6" fmla="*/ 599 w 3664"/>
                <a:gd name="T7" fmla="*/ 1271 h 3736"/>
                <a:gd name="T8" fmla="*/ 1181 w 3664"/>
                <a:gd name="T9" fmla="*/ 2314 h 3736"/>
                <a:gd name="T10" fmla="*/ 29 w 3664"/>
                <a:gd name="T11" fmla="*/ 3538 h 3736"/>
                <a:gd name="T12" fmla="*/ 177 w 3664"/>
                <a:gd name="T13" fmla="*/ 3736 h 3736"/>
                <a:gd name="T14" fmla="*/ 177 w 3664"/>
                <a:gd name="T15" fmla="*/ 3736 h 3736"/>
                <a:gd name="T16" fmla="*/ 324 w 3664"/>
                <a:gd name="T17" fmla="*/ 3627 h 3736"/>
                <a:gd name="T18" fmla="*/ 1832 w 3664"/>
                <a:gd name="T19" fmla="*/ 2503 h 3736"/>
                <a:gd name="T20" fmla="*/ 3340 w 3664"/>
                <a:gd name="T21" fmla="*/ 3627 h 3736"/>
                <a:gd name="T22" fmla="*/ 3487 w 3664"/>
                <a:gd name="T23" fmla="*/ 3736 h 3736"/>
                <a:gd name="T24" fmla="*/ 3487 w 3664"/>
                <a:gd name="T25" fmla="*/ 3736 h 3736"/>
                <a:gd name="T26" fmla="*/ 3635 w 3664"/>
                <a:gd name="T27" fmla="*/ 3538 h 3736"/>
                <a:gd name="T28" fmla="*/ 2481 w 3664"/>
                <a:gd name="T29" fmla="*/ 2313 h 3736"/>
                <a:gd name="T30" fmla="*/ 907 w 3664"/>
                <a:gd name="T31" fmla="*/ 1271 h 3736"/>
                <a:gd name="T32" fmla="*/ 1832 w 3664"/>
                <a:gd name="T33" fmla="*/ 346 h 3736"/>
                <a:gd name="T34" fmla="*/ 2757 w 3664"/>
                <a:gd name="T35" fmla="*/ 1271 h 3736"/>
                <a:gd name="T36" fmla="*/ 1832 w 3664"/>
                <a:gd name="T37" fmla="*/ 2195 h 3736"/>
                <a:gd name="T38" fmla="*/ 907 w 3664"/>
                <a:gd name="T39" fmla="*/ 1271 h 3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64" h="3736">
                  <a:moveTo>
                    <a:pt x="2481" y="2313"/>
                  </a:moveTo>
                  <a:cubicBezTo>
                    <a:pt x="2822" y="2100"/>
                    <a:pt x="3055" y="1728"/>
                    <a:pt x="3065" y="1299"/>
                  </a:cubicBezTo>
                  <a:cubicBezTo>
                    <a:pt x="3080" y="642"/>
                    <a:pt x="2559" y="76"/>
                    <a:pt x="1902" y="40"/>
                  </a:cubicBezTo>
                  <a:cubicBezTo>
                    <a:pt x="1190" y="0"/>
                    <a:pt x="599" y="568"/>
                    <a:pt x="599" y="1271"/>
                  </a:cubicBezTo>
                  <a:cubicBezTo>
                    <a:pt x="599" y="1711"/>
                    <a:pt x="833" y="2096"/>
                    <a:pt x="1181" y="2314"/>
                  </a:cubicBezTo>
                  <a:cubicBezTo>
                    <a:pt x="630" y="2518"/>
                    <a:pt x="199" y="2971"/>
                    <a:pt x="29" y="3538"/>
                  </a:cubicBezTo>
                  <a:cubicBezTo>
                    <a:pt x="0" y="3637"/>
                    <a:pt x="74" y="3736"/>
                    <a:pt x="177" y="3736"/>
                  </a:cubicBezTo>
                  <a:cubicBezTo>
                    <a:pt x="177" y="3736"/>
                    <a:pt x="177" y="3736"/>
                    <a:pt x="177" y="3736"/>
                  </a:cubicBezTo>
                  <a:cubicBezTo>
                    <a:pt x="245" y="3736"/>
                    <a:pt x="305" y="3692"/>
                    <a:pt x="324" y="3627"/>
                  </a:cubicBezTo>
                  <a:cubicBezTo>
                    <a:pt x="519" y="2978"/>
                    <a:pt x="1121" y="2503"/>
                    <a:pt x="1832" y="2503"/>
                  </a:cubicBezTo>
                  <a:cubicBezTo>
                    <a:pt x="2543" y="2503"/>
                    <a:pt x="3145" y="2978"/>
                    <a:pt x="3340" y="3627"/>
                  </a:cubicBezTo>
                  <a:cubicBezTo>
                    <a:pt x="3359" y="3692"/>
                    <a:pt x="3419" y="3736"/>
                    <a:pt x="3487" y="3736"/>
                  </a:cubicBezTo>
                  <a:cubicBezTo>
                    <a:pt x="3487" y="3736"/>
                    <a:pt x="3487" y="3736"/>
                    <a:pt x="3487" y="3736"/>
                  </a:cubicBezTo>
                  <a:cubicBezTo>
                    <a:pt x="3590" y="3736"/>
                    <a:pt x="3664" y="3637"/>
                    <a:pt x="3635" y="3538"/>
                  </a:cubicBezTo>
                  <a:cubicBezTo>
                    <a:pt x="3464" y="2970"/>
                    <a:pt x="3033" y="2516"/>
                    <a:pt x="2481" y="2313"/>
                  </a:cubicBezTo>
                  <a:close/>
                  <a:moveTo>
                    <a:pt x="907" y="1271"/>
                  </a:moveTo>
                  <a:cubicBezTo>
                    <a:pt x="907" y="761"/>
                    <a:pt x="1322" y="346"/>
                    <a:pt x="1832" y="346"/>
                  </a:cubicBezTo>
                  <a:cubicBezTo>
                    <a:pt x="2342" y="346"/>
                    <a:pt x="2757" y="761"/>
                    <a:pt x="2757" y="1271"/>
                  </a:cubicBezTo>
                  <a:cubicBezTo>
                    <a:pt x="2757" y="1780"/>
                    <a:pt x="2342" y="2195"/>
                    <a:pt x="1832" y="2195"/>
                  </a:cubicBezTo>
                  <a:cubicBezTo>
                    <a:pt x="1322" y="2195"/>
                    <a:pt x="907" y="1780"/>
                    <a:pt x="907" y="12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pic>
          <p:nvPicPr>
            <p:cNvPr id="285" name="Graphic 284">
              <a:extLst>
                <a:ext uri="{FF2B5EF4-FFF2-40B4-BE49-F238E27FC236}">
                  <a16:creationId xmlns:a16="http://schemas.microsoft.com/office/drawing/2014/main" id="{D9F2705B-B2BE-4CE6-B545-96E879FD7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90061" y="3984162"/>
              <a:ext cx="167326" cy="247643"/>
            </a:xfrm>
            <a:prstGeom prst="rect">
              <a:avLst/>
            </a:prstGeom>
          </p:spPr>
        </p:pic>
        <p:pic>
          <p:nvPicPr>
            <p:cNvPr id="286" name="Graphic 285">
              <a:extLst>
                <a:ext uri="{FF2B5EF4-FFF2-40B4-BE49-F238E27FC236}">
                  <a16:creationId xmlns:a16="http://schemas.microsoft.com/office/drawing/2014/main" id="{138D1F77-A69A-4832-B65B-E3124CD6E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57095" y="3984162"/>
              <a:ext cx="194900" cy="266706"/>
            </a:xfrm>
            <a:prstGeom prst="rect">
              <a:avLst/>
            </a:prstGeom>
          </p:spPr>
        </p:pic>
        <p:pic>
          <p:nvPicPr>
            <p:cNvPr id="287" name="Graphic 286">
              <a:extLst>
                <a:ext uri="{FF2B5EF4-FFF2-40B4-BE49-F238E27FC236}">
                  <a16:creationId xmlns:a16="http://schemas.microsoft.com/office/drawing/2014/main" id="{7F694289-00DD-4E0C-8353-DD0EFE3F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40575" y="2987001"/>
              <a:ext cx="243351" cy="201929"/>
            </a:xfrm>
            <a:prstGeom prst="rect">
              <a:avLst/>
            </a:prstGeom>
          </p:spPr>
        </p:pic>
      </p:grp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2C04BF8B-3754-42B3-84F5-5A4358DF4B7B}"/>
              </a:ext>
            </a:extLst>
          </p:cNvPr>
          <p:cNvCxnSpPr>
            <a:cxnSpLocks/>
          </p:cNvCxnSpPr>
          <p:nvPr/>
        </p:nvCxnSpPr>
        <p:spPr>
          <a:xfrm>
            <a:off x="1035529" y="2690764"/>
            <a:ext cx="259388" cy="0"/>
          </a:xfrm>
          <a:prstGeom prst="straightConnector1">
            <a:avLst/>
          </a:prstGeom>
          <a:ln w="22225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DABB508-6946-47AD-B3C5-30511EDA8FF3}"/>
              </a:ext>
            </a:extLst>
          </p:cNvPr>
          <p:cNvGrpSpPr/>
          <p:nvPr/>
        </p:nvGrpSpPr>
        <p:grpSpPr>
          <a:xfrm>
            <a:off x="3695586" y="2467689"/>
            <a:ext cx="1785099" cy="126864"/>
            <a:chOff x="5389366" y="2119149"/>
            <a:chExt cx="2750908" cy="195502"/>
          </a:xfrm>
        </p:grpSpPr>
        <p:sp>
          <p:nvSpPr>
            <p:cNvPr id="211" name="Isosceles Triangle 210">
              <a:extLst>
                <a:ext uri="{FF2B5EF4-FFF2-40B4-BE49-F238E27FC236}">
                  <a16:creationId xmlns:a16="http://schemas.microsoft.com/office/drawing/2014/main" id="{0340E816-24CC-4615-ADEC-39CB187DB5B1}"/>
                </a:ext>
              </a:extLst>
            </p:cNvPr>
            <p:cNvSpPr/>
            <p:nvPr/>
          </p:nvSpPr>
          <p:spPr>
            <a:xfrm rot="16200000">
              <a:off x="5353245" y="2155270"/>
              <a:ext cx="195502" cy="123260"/>
            </a:xfrm>
            <a:prstGeom prst="triangle">
              <a:avLst/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2" name="Isosceles Triangle 211">
              <a:extLst>
                <a:ext uri="{FF2B5EF4-FFF2-40B4-BE49-F238E27FC236}">
                  <a16:creationId xmlns:a16="http://schemas.microsoft.com/office/drawing/2014/main" id="{01F5DA99-3CE1-49D0-9DE5-439A97375611}"/>
                </a:ext>
              </a:extLst>
            </p:cNvPr>
            <p:cNvSpPr/>
            <p:nvPr/>
          </p:nvSpPr>
          <p:spPr>
            <a:xfrm rot="16200000">
              <a:off x="5592122" y="2155270"/>
              <a:ext cx="195502" cy="123260"/>
            </a:xfrm>
            <a:prstGeom prst="triangl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3" name="Isosceles Triangle 212">
              <a:extLst>
                <a:ext uri="{FF2B5EF4-FFF2-40B4-BE49-F238E27FC236}">
                  <a16:creationId xmlns:a16="http://schemas.microsoft.com/office/drawing/2014/main" id="{350DD5ED-F130-4B98-BB32-35E0D729F4FF}"/>
                </a:ext>
              </a:extLst>
            </p:cNvPr>
            <p:cNvSpPr/>
            <p:nvPr/>
          </p:nvSpPr>
          <p:spPr>
            <a:xfrm rot="16200000">
              <a:off x="5830999" y="2155270"/>
              <a:ext cx="195502" cy="123260"/>
            </a:xfrm>
            <a:prstGeom prst="triangle">
              <a:avLst/>
            </a:prstGeom>
            <a:solidFill>
              <a:schemeClr val="accent3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4" name="Isosceles Triangle 213">
              <a:extLst>
                <a:ext uri="{FF2B5EF4-FFF2-40B4-BE49-F238E27FC236}">
                  <a16:creationId xmlns:a16="http://schemas.microsoft.com/office/drawing/2014/main" id="{4BB037C3-CDA0-4FEA-BA52-AA2F43732C91}"/>
                </a:ext>
              </a:extLst>
            </p:cNvPr>
            <p:cNvSpPr/>
            <p:nvPr/>
          </p:nvSpPr>
          <p:spPr>
            <a:xfrm rot="16200000">
              <a:off x="6308753" y="2155270"/>
              <a:ext cx="195502" cy="123260"/>
            </a:xfrm>
            <a:prstGeom prst="triangle">
              <a:avLst/>
            </a:prstGeom>
            <a:solidFill>
              <a:schemeClr val="accent3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5" name="Isosceles Triangle 214">
              <a:extLst>
                <a:ext uri="{FF2B5EF4-FFF2-40B4-BE49-F238E27FC236}">
                  <a16:creationId xmlns:a16="http://schemas.microsoft.com/office/drawing/2014/main" id="{C01AD8DA-2704-484B-AFF6-8844F9125A28}"/>
                </a:ext>
              </a:extLst>
            </p:cNvPr>
            <p:cNvSpPr/>
            <p:nvPr/>
          </p:nvSpPr>
          <p:spPr>
            <a:xfrm rot="16200000">
              <a:off x="6069876" y="2155270"/>
              <a:ext cx="195502" cy="123260"/>
            </a:xfrm>
            <a:prstGeom prst="triangl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6" name="Isosceles Triangle 215">
              <a:extLst>
                <a:ext uri="{FF2B5EF4-FFF2-40B4-BE49-F238E27FC236}">
                  <a16:creationId xmlns:a16="http://schemas.microsoft.com/office/drawing/2014/main" id="{77D0CE8B-DC71-4067-B318-0E78E7329FB2}"/>
                </a:ext>
              </a:extLst>
            </p:cNvPr>
            <p:cNvSpPr/>
            <p:nvPr/>
          </p:nvSpPr>
          <p:spPr>
            <a:xfrm rot="16200000">
              <a:off x="6547630" y="2155270"/>
              <a:ext cx="195502" cy="123260"/>
            </a:xfrm>
            <a:prstGeom prst="triangl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7" name="Isosceles Triangle 216">
              <a:extLst>
                <a:ext uri="{FF2B5EF4-FFF2-40B4-BE49-F238E27FC236}">
                  <a16:creationId xmlns:a16="http://schemas.microsoft.com/office/drawing/2014/main" id="{702BC1A2-D723-4C96-A020-D2EA9C69C0D6}"/>
                </a:ext>
              </a:extLst>
            </p:cNvPr>
            <p:cNvSpPr/>
            <p:nvPr/>
          </p:nvSpPr>
          <p:spPr>
            <a:xfrm rot="16200000">
              <a:off x="6786507" y="2155270"/>
              <a:ext cx="195502" cy="123260"/>
            </a:xfrm>
            <a:prstGeom prst="triangle">
              <a:avLst/>
            </a:prstGeom>
            <a:solidFill>
              <a:schemeClr val="accent3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8" name="Isosceles Triangle 217">
              <a:extLst>
                <a:ext uri="{FF2B5EF4-FFF2-40B4-BE49-F238E27FC236}">
                  <a16:creationId xmlns:a16="http://schemas.microsoft.com/office/drawing/2014/main" id="{B6FCD817-647A-40E6-A851-BB42B944F39A}"/>
                </a:ext>
              </a:extLst>
            </p:cNvPr>
            <p:cNvSpPr/>
            <p:nvPr/>
          </p:nvSpPr>
          <p:spPr>
            <a:xfrm rot="16200000">
              <a:off x="7264261" y="2155270"/>
              <a:ext cx="195502" cy="123260"/>
            </a:xfrm>
            <a:prstGeom prst="triangl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0" name="Isosceles Triangle 219">
              <a:extLst>
                <a:ext uri="{FF2B5EF4-FFF2-40B4-BE49-F238E27FC236}">
                  <a16:creationId xmlns:a16="http://schemas.microsoft.com/office/drawing/2014/main" id="{FE029BC1-558D-4B29-9CD4-AC333FFD3F24}"/>
                </a:ext>
              </a:extLst>
            </p:cNvPr>
            <p:cNvSpPr/>
            <p:nvPr/>
          </p:nvSpPr>
          <p:spPr>
            <a:xfrm rot="16200000">
              <a:off x="7025384" y="2155270"/>
              <a:ext cx="195502" cy="123260"/>
            </a:xfrm>
            <a:prstGeom prst="triangl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22" name="Isosceles Triangle 221">
              <a:extLst>
                <a:ext uri="{FF2B5EF4-FFF2-40B4-BE49-F238E27FC236}">
                  <a16:creationId xmlns:a16="http://schemas.microsoft.com/office/drawing/2014/main" id="{6607ECD8-DB1E-4241-B940-F169855AB34B}"/>
                </a:ext>
              </a:extLst>
            </p:cNvPr>
            <p:cNvSpPr/>
            <p:nvPr/>
          </p:nvSpPr>
          <p:spPr>
            <a:xfrm rot="16200000">
              <a:off x="7503138" y="2155270"/>
              <a:ext cx="195502" cy="123260"/>
            </a:xfrm>
            <a:prstGeom prst="triangl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3" name="Isosceles Triangle 222">
              <a:extLst>
                <a:ext uri="{FF2B5EF4-FFF2-40B4-BE49-F238E27FC236}">
                  <a16:creationId xmlns:a16="http://schemas.microsoft.com/office/drawing/2014/main" id="{15CA249E-E9D0-4015-8BF7-E1CA85AF45CB}"/>
                </a:ext>
              </a:extLst>
            </p:cNvPr>
            <p:cNvSpPr/>
            <p:nvPr/>
          </p:nvSpPr>
          <p:spPr>
            <a:xfrm rot="16200000">
              <a:off x="7742015" y="2155270"/>
              <a:ext cx="195502" cy="123260"/>
            </a:xfrm>
            <a:prstGeom prst="triangle">
              <a:avLst/>
            </a:prstGeom>
            <a:solidFill>
              <a:schemeClr val="accent3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49537499-E9B0-458A-A9E6-2EEFD7930560}"/>
                </a:ext>
              </a:extLst>
            </p:cNvPr>
            <p:cNvSpPr/>
            <p:nvPr/>
          </p:nvSpPr>
          <p:spPr>
            <a:xfrm rot="16200000">
              <a:off x="7980893" y="2155270"/>
              <a:ext cx="195502" cy="123260"/>
            </a:xfrm>
            <a:prstGeom prst="triangl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261073E-FF34-4024-B932-DE7432E9589D}"/>
              </a:ext>
            </a:extLst>
          </p:cNvPr>
          <p:cNvGrpSpPr/>
          <p:nvPr/>
        </p:nvGrpSpPr>
        <p:grpSpPr>
          <a:xfrm rot="10800000">
            <a:off x="3695586" y="2732416"/>
            <a:ext cx="1785099" cy="126864"/>
            <a:chOff x="5389366" y="2119149"/>
            <a:chExt cx="2750908" cy="195502"/>
          </a:xfrm>
        </p:grpSpPr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D47C7F74-07BA-46BE-9159-849ACE7E1EDB}"/>
                </a:ext>
              </a:extLst>
            </p:cNvPr>
            <p:cNvSpPr/>
            <p:nvPr/>
          </p:nvSpPr>
          <p:spPr>
            <a:xfrm rot="16200000">
              <a:off x="5353245" y="2155270"/>
              <a:ext cx="195502" cy="123260"/>
            </a:xfrm>
            <a:prstGeom prst="triangle">
              <a:avLst/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15AB9271-BE80-43B3-80D7-9C3712FB9027}"/>
                </a:ext>
              </a:extLst>
            </p:cNvPr>
            <p:cNvSpPr/>
            <p:nvPr/>
          </p:nvSpPr>
          <p:spPr>
            <a:xfrm rot="16200000">
              <a:off x="5592122" y="2155270"/>
              <a:ext cx="195502" cy="123260"/>
            </a:xfrm>
            <a:prstGeom prst="triangl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00CDEC91-1CDF-4B76-88A5-30D08587510E}"/>
                </a:ext>
              </a:extLst>
            </p:cNvPr>
            <p:cNvSpPr/>
            <p:nvPr/>
          </p:nvSpPr>
          <p:spPr>
            <a:xfrm rot="16200000">
              <a:off x="5830999" y="2155270"/>
              <a:ext cx="195502" cy="123260"/>
            </a:xfrm>
            <a:prstGeom prst="triangle">
              <a:avLst/>
            </a:prstGeom>
            <a:solidFill>
              <a:schemeClr val="accent3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07466300-01F1-41AF-A468-DE5F266E43C3}"/>
                </a:ext>
              </a:extLst>
            </p:cNvPr>
            <p:cNvSpPr/>
            <p:nvPr/>
          </p:nvSpPr>
          <p:spPr>
            <a:xfrm rot="16200000">
              <a:off x="6308753" y="2155270"/>
              <a:ext cx="195502" cy="123260"/>
            </a:xfrm>
            <a:prstGeom prst="triangle">
              <a:avLst/>
            </a:prstGeom>
            <a:solidFill>
              <a:schemeClr val="accent3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E14C97EB-0CC7-45D8-863D-2833711C3106}"/>
                </a:ext>
              </a:extLst>
            </p:cNvPr>
            <p:cNvSpPr/>
            <p:nvPr/>
          </p:nvSpPr>
          <p:spPr>
            <a:xfrm rot="16200000">
              <a:off x="6069876" y="2155270"/>
              <a:ext cx="195502" cy="123260"/>
            </a:xfrm>
            <a:prstGeom prst="triangl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CB4E1656-4E4E-4959-9970-3D8BA100AC19}"/>
                </a:ext>
              </a:extLst>
            </p:cNvPr>
            <p:cNvSpPr/>
            <p:nvPr/>
          </p:nvSpPr>
          <p:spPr>
            <a:xfrm rot="16200000">
              <a:off x="6547630" y="2155270"/>
              <a:ext cx="195502" cy="123260"/>
            </a:xfrm>
            <a:prstGeom prst="triangl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893CE293-A81B-4668-8658-933E19607A37}"/>
                </a:ext>
              </a:extLst>
            </p:cNvPr>
            <p:cNvSpPr/>
            <p:nvPr/>
          </p:nvSpPr>
          <p:spPr>
            <a:xfrm rot="16200000">
              <a:off x="6786507" y="2155270"/>
              <a:ext cx="195502" cy="123260"/>
            </a:xfrm>
            <a:prstGeom prst="triangle">
              <a:avLst/>
            </a:prstGeom>
            <a:solidFill>
              <a:schemeClr val="accent3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81AD19CE-3918-4BC1-B41B-0D47A568B406}"/>
                </a:ext>
              </a:extLst>
            </p:cNvPr>
            <p:cNvSpPr/>
            <p:nvPr/>
          </p:nvSpPr>
          <p:spPr>
            <a:xfrm rot="16200000">
              <a:off x="7264261" y="2155270"/>
              <a:ext cx="195502" cy="123260"/>
            </a:xfrm>
            <a:prstGeom prst="triangl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9" name="Isosceles Triangle 258">
              <a:extLst>
                <a:ext uri="{FF2B5EF4-FFF2-40B4-BE49-F238E27FC236}">
                  <a16:creationId xmlns:a16="http://schemas.microsoft.com/office/drawing/2014/main" id="{32916F90-CA2E-46B6-9752-CE153E64F8A5}"/>
                </a:ext>
              </a:extLst>
            </p:cNvPr>
            <p:cNvSpPr/>
            <p:nvPr/>
          </p:nvSpPr>
          <p:spPr>
            <a:xfrm rot="16200000">
              <a:off x="7025384" y="2155270"/>
              <a:ext cx="195502" cy="123260"/>
            </a:xfrm>
            <a:prstGeom prst="triangl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63" name="Isosceles Triangle 262">
              <a:extLst>
                <a:ext uri="{FF2B5EF4-FFF2-40B4-BE49-F238E27FC236}">
                  <a16:creationId xmlns:a16="http://schemas.microsoft.com/office/drawing/2014/main" id="{3DE0D25F-FA30-4B81-9E67-37087C709AE5}"/>
                </a:ext>
              </a:extLst>
            </p:cNvPr>
            <p:cNvSpPr/>
            <p:nvPr/>
          </p:nvSpPr>
          <p:spPr>
            <a:xfrm rot="16200000">
              <a:off x="7503138" y="2155270"/>
              <a:ext cx="195502" cy="123260"/>
            </a:xfrm>
            <a:prstGeom prst="triangl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5" name="Isosceles Triangle 264">
              <a:extLst>
                <a:ext uri="{FF2B5EF4-FFF2-40B4-BE49-F238E27FC236}">
                  <a16:creationId xmlns:a16="http://schemas.microsoft.com/office/drawing/2014/main" id="{DB9EE37F-227E-4D51-AEBB-BD61FB13B483}"/>
                </a:ext>
              </a:extLst>
            </p:cNvPr>
            <p:cNvSpPr/>
            <p:nvPr/>
          </p:nvSpPr>
          <p:spPr>
            <a:xfrm rot="16200000">
              <a:off x="7742015" y="2155270"/>
              <a:ext cx="195502" cy="123260"/>
            </a:xfrm>
            <a:prstGeom prst="triangle">
              <a:avLst/>
            </a:prstGeom>
            <a:solidFill>
              <a:schemeClr val="accent3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6" name="Isosceles Triangle 265">
              <a:extLst>
                <a:ext uri="{FF2B5EF4-FFF2-40B4-BE49-F238E27FC236}">
                  <a16:creationId xmlns:a16="http://schemas.microsoft.com/office/drawing/2014/main" id="{7376A410-ABB3-4227-B943-670A7E2AE53C}"/>
                </a:ext>
              </a:extLst>
            </p:cNvPr>
            <p:cNvSpPr/>
            <p:nvPr/>
          </p:nvSpPr>
          <p:spPr>
            <a:xfrm rot="16200000">
              <a:off x="7980893" y="2155270"/>
              <a:ext cx="195502" cy="123260"/>
            </a:xfrm>
            <a:prstGeom prst="triangl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4FB44075-1D6C-4A3F-A60E-2597799AE405}"/>
              </a:ext>
            </a:extLst>
          </p:cNvPr>
          <p:cNvGrpSpPr/>
          <p:nvPr/>
        </p:nvGrpSpPr>
        <p:grpSpPr>
          <a:xfrm rot="10800000" flipV="1">
            <a:off x="714373" y="3297545"/>
            <a:ext cx="2423162" cy="381487"/>
            <a:chOff x="1250295" y="4479929"/>
            <a:chExt cx="2683033" cy="282379"/>
          </a:xfrm>
        </p:grpSpPr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BBBC0DF6-D919-4920-BF9C-E071100D0C2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250295" y="4479929"/>
              <a:ext cx="278428" cy="282379"/>
            </a:xfrm>
            <a:prstGeom prst="straightConnector1">
              <a:avLst/>
            </a:prstGeom>
            <a:ln w="22225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50B93D30-6758-49C4-A122-5438D0D1C5A0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654900" y="4479929"/>
              <a:ext cx="278428" cy="282379"/>
            </a:xfrm>
            <a:prstGeom prst="straightConnector1">
              <a:avLst/>
            </a:prstGeom>
            <a:ln w="22225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D4867FC-CE36-4D2D-9455-C446183B5BC5}"/>
              </a:ext>
            </a:extLst>
          </p:cNvPr>
          <p:cNvCxnSpPr>
            <a:cxnSpLocks/>
          </p:cNvCxnSpPr>
          <p:nvPr/>
        </p:nvCxnSpPr>
        <p:spPr>
          <a:xfrm flipH="1">
            <a:off x="1564793" y="3889237"/>
            <a:ext cx="728583" cy="0"/>
          </a:xfrm>
          <a:prstGeom prst="straightConnector1">
            <a:avLst/>
          </a:prstGeom>
          <a:ln w="22225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Footer Placeholder 2">
            <a:extLst>
              <a:ext uri="{FF2B5EF4-FFF2-40B4-BE49-F238E27FC236}">
                <a16:creationId xmlns:a16="http://schemas.microsoft.com/office/drawing/2014/main" id="{7E94BF8E-D459-4BDE-9352-414FFD40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SIEEL 2021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08685C2-CF3A-4735-A7CD-34266368B132}"/>
              </a:ext>
            </a:extLst>
          </p:cNvPr>
          <p:cNvGrpSpPr/>
          <p:nvPr/>
        </p:nvGrpSpPr>
        <p:grpSpPr>
          <a:xfrm>
            <a:off x="6065638" y="1545929"/>
            <a:ext cx="2410766" cy="2410764"/>
            <a:chOff x="8111076" y="2280826"/>
            <a:chExt cx="2969552" cy="2969552"/>
          </a:xfrm>
        </p:grpSpPr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06017861-E5CE-412D-B739-938E7C177E29}"/>
                </a:ext>
              </a:extLst>
            </p:cNvPr>
            <p:cNvSpPr/>
            <p:nvPr/>
          </p:nvSpPr>
          <p:spPr>
            <a:xfrm rot="20728776">
              <a:off x="8111076" y="2280826"/>
              <a:ext cx="2969552" cy="2969552"/>
            </a:xfrm>
            <a:prstGeom prst="arc">
              <a:avLst>
                <a:gd name="adj1" fmla="val 15908707"/>
                <a:gd name="adj2" fmla="val 18134106"/>
              </a:avLst>
            </a:prstGeom>
            <a:ln w="22225">
              <a:solidFill>
                <a:schemeClr val="accent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F2AFB0E5-242F-4524-A774-3C209D442158}"/>
                </a:ext>
              </a:extLst>
            </p:cNvPr>
            <p:cNvSpPr/>
            <p:nvPr/>
          </p:nvSpPr>
          <p:spPr>
            <a:xfrm rot="2700000">
              <a:off x="8111076" y="2280826"/>
              <a:ext cx="2969552" cy="2969552"/>
            </a:xfrm>
            <a:prstGeom prst="arc">
              <a:avLst>
                <a:gd name="adj1" fmla="val 16510725"/>
                <a:gd name="adj2" fmla="val 17770445"/>
              </a:avLst>
            </a:prstGeom>
            <a:ln w="22225">
              <a:solidFill>
                <a:schemeClr val="accent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1" name="Arc 140">
              <a:extLst>
                <a:ext uri="{FF2B5EF4-FFF2-40B4-BE49-F238E27FC236}">
                  <a16:creationId xmlns:a16="http://schemas.microsoft.com/office/drawing/2014/main" id="{AE034FDF-559E-40DA-BB7E-6326B81FB94D}"/>
                </a:ext>
              </a:extLst>
            </p:cNvPr>
            <p:cNvSpPr/>
            <p:nvPr/>
          </p:nvSpPr>
          <p:spPr>
            <a:xfrm rot="6501258">
              <a:off x="8111076" y="2280826"/>
              <a:ext cx="2969552" cy="2969552"/>
            </a:xfrm>
            <a:prstGeom prst="arc">
              <a:avLst>
                <a:gd name="adj1" fmla="val 16041675"/>
                <a:gd name="adj2" fmla="val 17262796"/>
              </a:avLst>
            </a:prstGeom>
            <a:ln w="22225">
              <a:solidFill>
                <a:schemeClr val="accent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A007A927-42A9-4ED5-91D8-C7146D351BDD}"/>
                </a:ext>
              </a:extLst>
            </p:cNvPr>
            <p:cNvSpPr/>
            <p:nvPr/>
          </p:nvSpPr>
          <p:spPr>
            <a:xfrm rot="9855456">
              <a:off x="8111076" y="2280826"/>
              <a:ext cx="2969552" cy="2969552"/>
            </a:xfrm>
            <a:prstGeom prst="arc">
              <a:avLst>
                <a:gd name="adj1" fmla="val 16377010"/>
                <a:gd name="adj2" fmla="val 18513491"/>
              </a:avLst>
            </a:prstGeom>
            <a:ln w="22225">
              <a:solidFill>
                <a:schemeClr val="accent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EC1C833E-6034-461E-A0F5-8C31F5168936}"/>
                </a:ext>
              </a:extLst>
            </p:cNvPr>
            <p:cNvSpPr/>
            <p:nvPr/>
          </p:nvSpPr>
          <p:spPr>
            <a:xfrm rot="13358455">
              <a:off x="8111076" y="2280826"/>
              <a:ext cx="2969552" cy="2969552"/>
            </a:xfrm>
            <a:prstGeom prst="arc">
              <a:avLst>
                <a:gd name="adj1" fmla="val 16975832"/>
                <a:gd name="adj2" fmla="val 18190097"/>
              </a:avLst>
            </a:prstGeom>
            <a:ln w="22225">
              <a:solidFill>
                <a:schemeClr val="accent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0677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158" grpId="0"/>
      <p:bldP spid="159" grpId="0"/>
      <p:bldP spid="160" grpId="0"/>
      <p:bldP spid="161" grpId="0"/>
      <p:bldP spid="162" grpId="0"/>
      <p:bldP spid="168" grpId="0"/>
      <p:bldP spid="170" grpId="0" animBg="1"/>
      <p:bldP spid="13" grpId="0"/>
      <p:bldP spid="14" grpId="0"/>
      <p:bldP spid="15" grpId="0"/>
      <p:bldP spid="16" grpId="0"/>
      <p:bldP spid="17" grpId="0"/>
      <p:bldP spid="12" grpId="0"/>
      <p:bldP spid="309" grpId="0" animBg="1"/>
      <p:bldP spid="221" grpId="0" animBg="1"/>
      <p:bldP spid="28" grpId="0" animBg="1"/>
      <p:bldP spid="234" grpId="0" animBg="1"/>
      <p:bldP spid="22" grpId="0" animBg="1"/>
      <p:bldP spid="10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Pra</a:t>
            </a:r>
            <a:r>
              <a:rPr lang="en-US" dirty="0"/>
              <a:t> que serve o HPCC Systems?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3FD2D-35A7-4B60-AA78-A6F44366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HPCC Systems - SIEEL 2021</a:t>
            </a:r>
          </a:p>
        </p:txBody>
      </p:sp>
      <p:sp>
        <p:nvSpPr>
          <p:cNvPr id="519" name="Rectangle: Rounded Corners 136">
            <a:extLst>
              <a:ext uri="{FF2B5EF4-FFF2-40B4-BE49-F238E27FC236}">
                <a16:creationId xmlns:a16="http://schemas.microsoft.com/office/drawing/2014/main" id="{DBE483BF-9D50-4563-821D-378AE445AF20}"/>
              </a:ext>
            </a:extLst>
          </p:cNvPr>
          <p:cNvSpPr/>
          <p:nvPr/>
        </p:nvSpPr>
        <p:spPr>
          <a:xfrm>
            <a:off x="2319767" y="1027073"/>
            <a:ext cx="3997324" cy="2874646"/>
          </a:xfrm>
          <a:prstGeom prst="roundRect">
            <a:avLst>
              <a:gd name="adj" fmla="val 5390"/>
            </a:avLst>
          </a:prstGeom>
          <a:noFill/>
          <a:ln w="28575" cap="rnd" cmpd="sng" algn="ctr">
            <a:solidFill>
              <a:sysClr val="window" lastClr="FFFFFF">
                <a:lumMod val="65000"/>
              </a:sysClr>
            </a:solidFill>
            <a:prstDash val="solid"/>
            <a:round/>
          </a:ln>
          <a:effectLst/>
        </p:spPr>
        <p:txBody>
          <a:bodyPr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0" name="Freeform 536">
            <a:extLst>
              <a:ext uri="{FF2B5EF4-FFF2-40B4-BE49-F238E27FC236}">
                <a16:creationId xmlns:a16="http://schemas.microsoft.com/office/drawing/2014/main" id="{1F906375-143C-4760-B3B9-F155BECBE83F}"/>
              </a:ext>
            </a:extLst>
          </p:cNvPr>
          <p:cNvSpPr>
            <a:spLocks/>
          </p:cNvSpPr>
          <p:nvPr/>
        </p:nvSpPr>
        <p:spPr bwMode="auto">
          <a:xfrm>
            <a:off x="2249729" y="970961"/>
            <a:ext cx="227319" cy="2982193"/>
          </a:xfrm>
          <a:custGeom>
            <a:avLst/>
            <a:gdLst>
              <a:gd name="T0" fmla="*/ 3515 w 3515"/>
              <a:gd name="T1" fmla="*/ 3292 h 3326"/>
              <a:gd name="T2" fmla="*/ 3481 w 3515"/>
              <a:gd name="T3" fmla="*/ 3326 h 3326"/>
              <a:gd name="T4" fmla="*/ 34 w 3515"/>
              <a:gd name="T5" fmla="*/ 3326 h 3326"/>
              <a:gd name="T6" fmla="*/ 0 w 3515"/>
              <a:gd name="T7" fmla="*/ 3292 h 3326"/>
              <a:gd name="T8" fmla="*/ 0 w 3515"/>
              <a:gd name="T9" fmla="*/ 34 h 3326"/>
              <a:gd name="T10" fmla="*/ 34 w 3515"/>
              <a:gd name="T11" fmla="*/ 0 h 3326"/>
              <a:gd name="T12" fmla="*/ 3481 w 3515"/>
              <a:gd name="T13" fmla="*/ 0 h 3326"/>
              <a:gd name="T14" fmla="*/ 3515 w 3515"/>
              <a:gd name="T15" fmla="*/ 34 h 3326"/>
              <a:gd name="T16" fmla="*/ 3515 w 3515"/>
              <a:gd name="T17" fmla="*/ 3292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15" h="3326">
                <a:moveTo>
                  <a:pt x="3515" y="3292"/>
                </a:moveTo>
                <a:cubicBezTo>
                  <a:pt x="3515" y="3311"/>
                  <a:pt x="3500" y="3326"/>
                  <a:pt x="3481" y="3326"/>
                </a:cubicBezTo>
                <a:cubicBezTo>
                  <a:pt x="34" y="3326"/>
                  <a:pt x="34" y="3326"/>
                  <a:pt x="34" y="3326"/>
                </a:cubicBezTo>
                <a:cubicBezTo>
                  <a:pt x="15" y="3326"/>
                  <a:pt x="0" y="3311"/>
                  <a:pt x="0" y="3292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3481" y="0"/>
                  <a:pt x="3481" y="0"/>
                  <a:pt x="3481" y="0"/>
                </a:cubicBezTo>
                <a:cubicBezTo>
                  <a:pt x="3500" y="0"/>
                  <a:pt x="3515" y="15"/>
                  <a:pt x="3515" y="34"/>
                </a:cubicBezTo>
                <a:cubicBezTo>
                  <a:pt x="3515" y="3292"/>
                  <a:pt x="3515" y="3292"/>
                  <a:pt x="3515" y="329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1" name="Left Bracket 520">
            <a:extLst>
              <a:ext uri="{FF2B5EF4-FFF2-40B4-BE49-F238E27FC236}">
                <a16:creationId xmlns:a16="http://schemas.microsoft.com/office/drawing/2014/main" id="{6B7FAD6E-D5C8-4AAE-B1FE-A3BD188CDCE1}"/>
              </a:ext>
            </a:extLst>
          </p:cNvPr>
          <p:cNvSpPr/>
          <p:nvPr/>
        </p:nvSpPr>
        <p:spPr>
          <a:xfrm>
            <a:off x="2320730" y="1027073"/>
            <a:ext cx="157505" cy="2874646"/>
          </a:xfrm>
          <a:prstGeom prst="leftBracket">
            <a:avLst>
              <a:gd name="adj" fmla="val 106301"/>
            </a:avLst>
          </a:prstGeom>
          <a:noFill/>
          <a:ln w="28575" cap="rnd" cmpd="sng" algn="ctr">
            <a:solidFill>
              <a:sysClr val="window" lastClr="FFFFFF">
                <a:lumMod val="65000"/>
              </a:sysClr>
            </a:solidFill>
            <a:prstDash val="dash"/>
            <a:round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2" name="TextBox 520">
            <a:extLst>
              <a:ext uri="{FF2B5EF4-FFF2-40B4-BE49-F238E27FC236}">
                <a16:creationId xmlns:a16="http://schemas.microsoft.com/office/drawing/2014/main" id="{E0DDA2ED-2369-4E23-8A56-B279962272F0}"/>
              </a:ext>
            </a:extLst>
          </p:cNvPr>
          <p:cNvSpPr txBox="1"/>
          <p:nvPr/>
        </p:nvSpPr>
        <p:spPr>
          <a:xfrm>
            <a:off x="2565725" y="4081488"/>
            <a:ext cx="3505305" cy="297108"/>
          </a:xfrm>
          <a:prstGeom prst="roundRect">
            <a:avLst>
              <a:gd name="adj" fmla="val 30132"/>
            </a:avLst>
          </a:prstGeom>
          <a:solidFill>
            <a:sysClr val="windowText" lastClr="000000">
              <a:lumMod val="65000"/>
              <a:lumOff val="35000"/>
            </a:sysClr>
          </a:solidFill>
        </p:spPr>
        <p:txBody>
          <a:bodyPr wrap="none" lIns="0" tIns="0" rIns="0" bIns="54864" rtlCol="0" anchor="b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0000"/>
              </a:lnSpc>
              <a:defRPr/>
            </a:pPr>
            <a:r>
              <a:rPr lang="en-US" sz="1050" b="1" i="1" kern="0" dirty="0">
                <a:solidFill>
                  <a:prstClr val="white"/>
                </a:solidFill>
                <a:latin typeface="Source Sans Pro"/>
              </a:rPr>
              <a:t>High Performance Computing Cluster (HPCC)</a:t>
            </a:r>
          </a:p>
        </p:txBody>
      </p:sp>
      <p:sp>
        <p:nvSpPr>
          <p:cNvPr id="523" name="Trapezoid 522">
            <a:extLst>
              <a:ext uri="{FF2B5EF4-FFF2-40B4-BE49-F238E27FC236}">
                <a16:creationId xmlns:a16="http://schemas.microsoft.com/office/drawing/2014/main" id="{22D57C17-B860-4879-9D34-C20990571222}"/>
              </a:ext>
            </a:extLst>
          </p:cNvPr>
          <p:cNvSpPr/>
          <p:nvPr/>
        </p:nvSpPr>
        <p:spPr>
          <a:xfrm rot="16200000" flipH="1">
            <a:off x="5244648" y="2096196"/>
            <a:ext cx="2889761" cy="733442"/>
          </a:xfrm>
          <a:prstGeom prst="trapezoid">
            <a:avLst>
              <a:gd name="adj" fmla="val 197000"/>
            </a:avLst>
          </a:prstGeom>
          <a:gradFill flip="none" rotWithShape="1">
            <a:gsLst>
              <a:gs pos="0">
                <a:sysClr val="window" lastClr="FFFFFF">
                  <a:lumMod val="75000"/>
                </a:sysClr>
              </a:gs>
              <a:gs pos="100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4" name="Freeform 33">
            <a:extLst>
              <a:ext uri="{FF2B5EF4-FFF2-40B4-BE49-F238E27FC236}">
                <a16:creationId xmlns:a16="http://schemas.microsoft.com/office/drawing/2014/main" id="{71883512-4926-4C71-B793-494C3DF1321D}"/>
              </a:ext>
            </a:extLst>
          </p:cNvPr>
          <p:cNvSpPr>
            <a:spLocks/>
          </p:cNvSpPr>
          <p:nvPr/>
        </p:nvSpPr>
        <p:spPr bwMode="auto">
          <a:xfrm>
            <a:off x="6922614" y="3220067"/>
            <a:ext cx="623147" cy="583926"/>
          </a:xfrm>
          <a:prstGeom prst="roundRect">
            <a:avLst>
              <a:gd name="adj" fmla="val 9021"/>
            </a:avLst>
          </a:prstGeom>
          <a:solidFill>
            <a:sysClr val="window" lastClr="FFFFFF">
              <a:lumMod val="85000"/>
            </a:sysClr>
          </a:solidFill>
          <a:ln w="12700"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5" name="Freeform 33">
            <a:extLst>
              <a:ext uri="{FF2B5EF4-FFF2-40B4-BE49-F238E27FC236}">
                <a16:creationId xmlns:a16="http://schemas.microsoft.com/office/drawing/2014/main" id="{E3552FF1-7E0F-499A-B698-9B771043688F}"/>
              </a:ext>
            </a:extLst>
          </p:cNvPr>
          <p:cNvSpPr>
            <a:spLocks/>
          </p:cNvSpPr>
          <p:nvPr/>
        </p:nvSpPr>
        <p:spPr bwMode="auto">
          <a:xfrm>
            <a:off x="6922614" y="1822005"/>
            <a:ext cx="623147" cy="583926"/>
          </a:xfrm>
          <a:prstGeom prst="roundRect">
            <a:avLst>
              <a:gd name="adj" fmla="val 9021"/>
            </a:avLst>
          </a:prstGeom>
          <a:solidFill>
            <a:sysClr val="window" lastClr="FFFFFF">
              <a:lumMod val="85000"/>
            </a:sysClr>
          </a:solidFill>
          <a:ln w="12700"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6" name="Trapezoid 525">
            <a:extLst>
              <a:ext uri="{FF2B5EF4-FFF2-40B4-BE49-F238E27FC236}">
                <a16:creationId xmlns:a16="http://schemas.microsoft.com/office/drawing/2014/main" id="{9FAA5315-D72B-4D04-A38A-2309B16C595C}"/>
              </a:ext>
            </a:extLst>
          </p:cNvPr>
          <p:cNvSpPr/>
          <p:nvPr/>
        </p:nvSpPr>
        <p:spPr>
          <a:xfrm rot="5400000">
            <a:off x="3311458" y="905799"/>
            <a:ext cx="2623730" cy="3114232"/>
          </a:xfrm>
          <a:prstGeom prst="trapezoid">
            <a:avLst>
              <a:gd name="adj" fmla="val 39238"/>
            </a:avLst>
          </a:prstGeom>
          <a:gradFill flip="none" rotWithShape="1">
            <a:gsLst>
              <a:gs pos="15000">
                <a:sysClr val="window" lastClr="FFFFFF">
                  <a:lumMod val="75000"/>
                </a:sysClr>
              </a:gs>
              <a:gs pos="100000">
                <a:sysClr val="window" lastClr="FFFFFF"/>
              </a:gs>
              <a:gs pos="100000">
                <a:sysClr val="window" lastClr="FFFFFF">
                  <a:lumMod val="100000"/>
                </a:sys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544D6387-5580-428F-8036-A8D90F3FD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9985" y="1248478"/>
            <a:ext cx="895350" cy="2428875"/>
          </a:xfrm>
          <a:prstGeom prst="ellipse">
            <a:avLst/>
          </a:prstGeom>
          <a:solidFill>
            <a:srgbClr val="00778B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3CF97F44-C412-4DE2-AA2D-89F687A38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3916" y="1657628"/>
            <a:ext cx="798148" cy="1609725"/>
          </a:xfrm>
          <a:prstGeom prst="ellipse">
            <a:avLst/>
          </a:prstGeom>
          <a:solidFill>
            <a:srgbClr val="FF820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31" name="Oval 530">
            <a:extLst>
              <a:ext uri="{FF2B5EF4-FFF2-40B4-BE49-F238E27FC236}">
                <a16:creationId xmlns:a16="http://schemas.microsoft.com/office/drawing/2014/main" id="{07C30CE4-5659-440F-B987-19C0D8ACB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983" y="1248478"/>
            <a:ext cx="895350" cy="2428875"/>
          </a:xfrm>
          <a:prstGeom prst="ellipse">
            <a:avLst/>
          </a:prstGeom>
          <a:gradFill>
            <a:gsLst>
              <a:gs pos="0">
                <a:sysClr val="window" lastClr="FFFFFF">
                  <a:lumMod val="65000"/>
                </a:sysClr>
              </a:gs>
              <a:gs pos="100000">
                <a:sysClr val="window" lastClr="FFFFFF">
                  <a:lumMod val="85000"/>
                </a:sysClr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36" name="Oval 535">
            <a:extLst>
              <a:ext uri="{FF2B5EF4-FFF2-40B4-BE49-F238E27FC236}">
                <a16:creationId xmlns:a16="http://schemas.microsoft.com/office/drawing/2014/main" id="{9D9E5AEF-30E5-4A1E-A071-FA2752E0C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683" y="1657628"/>
            <a:ext cx="798148" cy="1609725"/>
          </a:xfrm>
          <a:prstGeom prst="ellipse">
            <a:avLst/>
          </a:prstGeom>
          <a:gradFill>
            <a:gsLst>
              <a:gs pos="0">
                <a:sysClr val="window" lastClr="FFFFFF">
                  <a:lumMod val="65000"/>
                </a:sysClr>
              </a:gs>
              <a:gs pos="100000">
                <a:sysClr val="window" lastClr="FFFFFF">
                  <a:lumMod val="85000"/>
                </a:sysClr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38" name="Oval 537">
            <a:extLst>
              <a:ext uri="{FF2B5EF4-FFF2-40B4-BE49-F238E27FC236}">
                <a16:creationId xmlns:a16="http://schemas.microsoft.com/office/drawing/2014/main" id="{826FB8C3-0A1F-4B44-82D8-FD9FD6D51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253" y="2795621"/>
            <a:ext cx="93737" cy="93737"/>
          </a:xfrm>
          <a:prstGeom prst="ellipse">
            <a:avLst/>
          </a:prstGeom>
          <a:solidFill>
            <a:srgbClr val="9BCBEB">
              <a:lumMod val="75000"/>
              <a:alpha val="3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E53CBA94-D4FF-4793-8B00-E487AA167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9967" y="2531556"/>
            <a:ext cx="161183" cy="161183"/>
          </a:xfrm>
          <a:prstGeom prst="ellipse">
            <a:avLst/>
          </a:prstGeom>
          <a:solidFill>
            <a:srgbClr val="9BCBEB">
              <a:lumMod val="75000"/>
              <a:alpha val="3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0" name="Freeform 549">
            <a:extLst>
              <a:ext uri="{FF2B5EF4-FFF2-40B4-BE49-F238E27FC236}">
                <a16:creationId xmlns:a16="http://schemas.microsoft.com/office/drawing/2014/main" id="{8DBBDD38-23C6-49F3-9763-8BA135D07717}"/>
              </a:ext>
            </a:extLst>
          </p:cNvPr>
          <p:cNvSpPr>
            <a:spLocks/>
          </p:cNvSpPr>
          <p:nvPr/>
        </p:nvSpPr>
        <p:spPr bwMode="auto">
          <a:xfrm>
            <a:off x="6180438" y="2747609"/>
            <a:ext cx="534990" cy="722465"/>
          </a:xfrm>
          <a:custGeom>
            <a:avLst/>
            <a:gdLst>
              <a:gd name="T0" fmla="*/ 468 w 468"/>
              <a:gd name="T1" fmla="*/ 632 h 632"/>
              <a:gd name="T2" fmla="*/ 197 w 468"/>
              <a:gd name="T3" fmla="*/ 632 h 632"/>
              <a:gd name="T4" fmla="*/ 0 w 468"/>
              <a:gd name="T5" fmla="*/ 11 h 632"/>
              <a:gd name="T6" fmla="*/ 32 w 468"/>
              <a:gd name="T7" fmla="*/ 0 h 632"/>
              <a:gd name="T8" fmla="*/ 222 w 468"/>
              <a:gd name="T9" fmla="*/ 598 h 632"/>
              <a:gd name="T10" fmla="*/ 468 w 468"/>
              <a:gd name="T11" fmla="*/ 598 h 632"/>
              <a:gd name="T12" fmla="*/ 468 w 468"/>
              <a:gd name="T13" fmla="*/ 632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8" h="632">
                <a:moveTo>
                  <a:pt x="468" y="632"/>
                </a:moveTo>
                <a:lnTo>
                  <a:pt x="197" y="632"/>
                </a:lnTo>
                <a:lnTo>
                  <a:pt x="0" y="11"/>
                </a:lnTo>
                <a:lnTo>
                  <a:pt x="32" y="0"/>
                </a:lnTo>
                <a:lnTo>
                  <a:pt x="222" y="598"/>
                </a:lnTo>
                <a:lnTo>
                  <a:pt x="468" y="598"/>
                </a:lnTo>
                <a:lnTo>
                  <a:pt x="468" y="6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5" name="Freeform 550">
            <a:extLst>
              <a:ext uri="{FF2B5EF4-FFF2-40B4-BE49-F238E27FC236}">
                <a16:creationId xmlns:a16="http://schemas.microsoft.com/office/drawing/2014/main" id="{59E745F4-0662-4638-90BD-B98943DF73CF}"/>
              </a:ext>
            </a:extLst>
          </p:cNvPr>
          <p:cNvSpPr>
            <a:spLocks/>
          </p:cNvSpPr>
          <p:nvPr/>
        </p:nvSpPr>
        <p:spPr bwMode="auto">
          <a:xfrm>
            <a:off x="1679121" y="3648403"/>
            <a:ext cx="153181" cy="140607"/>
          </a:xfrm>
          <a:custGeom>
            <a:avLst/>
            <a:gdLst>
              <a:gd name="T0" fmla="*/ 38 w 162"/>
              <a:gd name="T1" fmla="*/ 0 h 150"/>
              <a:gd name="T2" fmla="*/ 0 w 162"/>
              <a:gd name="T3" fmla="*/ 69 h 150"/>
              <a:gd name="T4" fmla="*/ 81 w 162"/>
              <a:gd name="T5" fmla="*/ 150 h 150"/>
              <a:gd name="T6" fmla="*/ 162 w 162"/>
              <a:gd name="T7" fmla="*/ 69 h 150"/>
              <a:gd name="T8" fmla="*/ 153 w 162"/>
              <a:gd name="T9" fmla="*/ 33 h 150"/>
              <a:gd name="T10" fmla="*/ 149 w 162"/>
              <a:gd name="T11" fmla="*/ 33 h 150"/>
              <a:gd name="T12" fmla="*/ 38 w 162"/>
              <a:gd name="T13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2" h="150">
                <a:moveTo>
                  <a:pt x="38" y="0"/>
                </a:moveTo>
                <a:cubicBezTo>
                  <a:pt x="15" y="14"/>
                  <a:pt x="0" y="40"/>
                  <a:pt x="0" y="69"/>
                </a:cubicBezTo>
                <a:cubicBezTo>
                  <a:pt x="0" y="114"/>
                  <a:pt x="36" y="150"/>
                  <a:pt x="81" y="150"/>
                </a:cubicBezTo>
                <a:cubicBezTo>
                  <a:pt x="125" y="150"/>
                  <a:pt x="162" y="114"/>
                  <a:pt x="162" y="69"/>
                </a:cubicBezTo>
                <a:cubicBezTo>
                  <a:pt x="162" y="56"/>
                  <a:pt x="158" y="44"/>
                  <a:pt x="153" y="33"/>
                </a:cubicBezTo>
                <a:cubicBezTo>
                  <a:pt x="152" y="33"/>
                  <a:pt x="150" y="33"/>
                  <a:pt x="149" y="33"/>
                </a:cubicBezTo>
                <a:cubicBezTo>
                  <a:pt x="108" y="33"/>
                  <a:pt x="70" y="21"/>
                  <a:pt x="38" y="0"/>
                </a:cubicBezTo>
              </a:path>
            </a:pathLst>
          </a:custGeom>
          <a:solidFill>
            <a:srgbClr val="9BCBEB">
              <a:lumMod val="75000"/>
              <a:alpha val="13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623127AE-522D-45AF-B7A5-DC45695D6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56" y="2005323"/>
            <a:ext cx="160040" cy="161183"/>
          </a:xfrm>
          <a:prstGeom prst="ellipse">
            <a:avLst/>
          </a:prstGeom>
          <a:solidFill>
            <a:srgbClr val="9BCBEB">
              <a:lumMod val="75000"/>
              <a:alpha val="13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7" name="Freeform 552">
            <a:extLst>
              <a:ext uri="{FF2B5EF4-FFF2-40B4-BE49-F238E27FC236}">
                <a16:creationId xmlns:a16="http://schemas.microsoft.com/office/drawing/2014/main" id="{E4BCD978-CA65-4A08-81C9-6E7F2D0A353C}"/>
              </a:ext>
            </a:extLst>
          </p:cNvPr>
          <p:cNvSpPr>
            <a:spLocks/>
          </p:cNvSpPr>
          <p:nvPr/>
        </p:nvSpPr>
        <p:spPr bwMode="auto">
          <a:xfrm>
            <a:off x="1552232" y="1138065"/>
            <a:ext cx="168042" cy="176044"/>
          </a:xfrm>
          <a:custGeom>
            <a:avLst/>
            <a:gdLst>
              <a:gd name="T0" fmla="*/ 93 w 178"/>
              <a:gd name="T1" fmla="*/ 0 h 186"/>
              <a:gd name="T2" fmla="*/ 0 w 178"/>
              <a:gd name="T3" fmla="*/ 93 h 186"/>
              <a:gd name="T4" fmla="*/ 87 w 178"/>
              <a:gd name="T5" fmla="*/ 186 h 186"/>
              <a:gd name="T6" fmla="*/ 178 w 178"/>
              <a:gd name="T7" fmla="*/ 58 h 186"/>
              <a:gd name="T8" fmla="*/ 93 w 178"/>
              <a:gd name="T9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8" h="186">
                <a:moveTo>
                  <a:pt x="93" y="0"/>
                </a:moveTo>
                <a:cubicBezTo>
                  <a:pt x="41" y="0"/>
                  <a:pt x="0" y="42"/>
                  <a:pt x="0" y="93"/>
                </a:cubicBezTo>
                <a:cubicBezTo>
                  <a:pt x="0" y="143"/>
                  <a:pt x="39" y="183"/>
                  <a:pt x="87" y="186"/>
                </a:cubicBezTo>
                <a:cubicBezTo>
                  <a:pt x="99" y="132"/>
                  <a:pt x="133" y="86"/>
                  <a:pt x="178" y="58"/>
                </a:cubicBezTo>
                <a:cubicBezTo>
                  <a:pt x="164" y="24"/>
                  <a:pt x="131" y="0"/>
                  <a:pt x="93" y="0"/>
                </a:cubicBezTo>
              </a:path>
            </a:pathLst>
          </a:custGeom>
          <a:solidFill>
            <a:srgbClr val="9BCBEB">
              <a:lumMod val="75000"/>
              <a:alpha val="13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8" name="Freeform 553">
            <a:extLst>
              <a:ext uri="{FF2B5EF4-FFF2-40B4-BE49-F238E27FC236}">
                <a16:creationId xmlns:a16="http://schemas.microsoft.com/office/drawing/2014/main" id="{695534B2-DB9E-4CDE-B28A-69ADECD98392}"/>
              </a:ext>
            </a:extLst>
          </p:cNvPr>
          <p:cNvSpPr>
            <a:spLocks/>
          </p:cNvSpPr>
          <p:nvPr/>
        </p:nvSpPr>
        <p:spPr bwMode="auto">
          <a:xfrm>
            <a:off x="1856308" y="1162071"/>
            <a:ext cx="406958" cy="368092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1" name="Freeform 554">
            <a:extLst>
              <a:ext uri="{FF2B5EF4-FFF2-40B4-BE49-F238E27FC236}">
                <a16:creationId xmlns:a16="http://schemas.microsoft.com/office/drawing/2014/main" id="{22648AB7-E855-42D8-AC38-E3C56895C473}"/>
              </a:ext>
            </a:extLst>
          </p:cNvPr>
          <p:cNvSpPr>
            <a:spLocks/>
          </p:cNvSpPr>
          <p:nvPr/>
        </p:nvSpPr>
        <p:spPr bwMode="auto">
          <a:xfrm>
            <a:off x="1856308" y="1706207"/>
            <a:ext cx="406958" cy="368092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3" name="Freeform 555">
            <a:extLst>
              <a:ext uri="{FF2B5EF4-FFF2-40B4-BE49-F238E27FC236}">
                <a16:creationId xmlns:a16="http://schemas.microsoft.com/office/drawing/2014/main" id="{7F554F3E-04F0-4F47-ABB4-BA219F07940D}"/>
              </a:ext>
            </a:extLst>
          </p:cNvPr>
          <p:cNvSpPr>
            <a:spLocks/>
          </p:cNvSpPr>
          <p:nvPr/>
        </p:nvSpPr>
        <p:spPr bwMode="auto">
          <a:xfrm>
            <a:off x="1856308" y="2233195"/>
            <a:ext cx="406958" cy="369235"/>
          </a:xfrm>
          <a:custGeom>
            <a:avLst/>
            <a:gdLst>
              <a:gd name="T0" fmla="*/ 356 w 356"/>
              <a:gd name="T1" fmla="*/ 149 h 323"/>
              <a:gd name="T2" fmla="*/ 9 w 356"/>
              <a:gd name="T3" fmla="*/ 323 h 323"/>
              <a:gd name="T4" fmla="*/ 0 w 356"/>
              <a:gd name="T5" fmla="*/ 0 h 323"/>
              <a:gd name="T6" fmla="*/ 356 w 356"/>
              <a:gd name="T7" fmla="*/ 149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3">
                <a:moveTo>
                  <a:pt x="356" y="149"/>
                </a:moveTo>
                <a:lnTo>
                  <a:pt x="9" y="323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4" name="Freeform 556">
            <a:extLst>
              <a:ext uri="{FF2B5EF4-FFF2-40B4-BE49-F238E27FC236}">
                <a16:creationId xmlns:a16="http://schemas.microsoft.com/office/drawing/2014/main" id="{8450ECD4-309C-4694-AF5D-FFDD03499637}"/>
              </a:ext>
            </a:extLst>
          </p:cNvPr>
          <p:cNvSpPr>
            <a:spLocks/>
          </p:cNvSpPr>
          <p:nvPr/>
        </p:nvSpPr>
        <p:spPr bwMode="auto">
          <a:xfrm>
            <a:off x="1856308" y="2777330"/>
            <a:ext cx="406958" cy="368092"/>
          </a:xfrm>
          <a:custGeom>
            <a:avLst/>
            <a:gdLst>
              <a:gd name="T0" fmla="*/ 356 w 356"/>
              <a:gd name="T1" fmla="*/ 148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8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8"/>
                </a:moveTo>
                <a:lnTo>
                  <a:pt x="9" y="322"/>
                </a:lnTo>
                <a:lnTo>
                  <a:pt x="0" y="0"/>
                </a:lnTo>
                <a:lnTo>
                  <a:pt x="356" y="14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5" name="Freeform 557">
            <a:extLst>
              <a:ext uri="{FF2B5EF4-FFF2-40B4-BE49-F238E27FC236}">
                <a16:creationId xmlns:a16="http://schemas.microsoft.com/office/drawing/2014/main" id="{D77C217C-068B-4C3D-9F23-628CBD6103F6}"/>
              </a:ext>
            </a:extLst>
          </p:cNvPr>
          <p:cNvSpPr>
            <a:spLocks/>
          </p:cNvSpPr>
          <p:nvPr/>
        </p:nvSpPr>
        <p:spPr bwMode="auto">
          <a:xfrm>
            <a:off x="1856308" y="3306605"/>
            <a:ext cx="406958" cy="368092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1ED422B3-89BE-4A52-A8A6-E13F2880C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947" y="3106555"/>
            <a:ext cx="153181" cy="153181"/>
          </a:xfrm>
          <a:prstGeom prst="ellipse">
            <a:avLst/>
          </a:prstGeom>
          <a:solidFill>
            <a:srgbClr val="9BCBEB">
              <a:lumMod val="75000"/>
              <a:alpha val="3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C9E8CDFC-D6AB-43E3-9C80-366702DCA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5624" y="1613613"/>
            <a:ext cx="137177" cy="137177"/>
          </a:xfrm>
          <a:prstGeom prst="ellipse">
            <a:avLst/>
          </a:prstGeom>
          <a:solidFill>
            <a:srgbClr val="9BCBEB">
              <a:lumMod val="75000"/>
              <a:alpha val="3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A569B62A-F9AD-4A53-AD8F-8FC05CE82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71" y="2255958"/>
            <a:ext cx="1017033" cy="21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85000"/>
              </a:lnSpc>
            </a:pPr>
            <a:r>
              <a:rPr lang="en-US" altLang="en-US" sz="1650">
                <a:solidFill>
                  <a:srgbClr val="99C9E8"/>
                </a:solidFill>
                <a:latin typeface="Source Sans Pro Semibold" panose="020B0603030403020204" pitchFamily="34" charset="0"/>
              </a:rPr>
              <a:t>Big Data</a:t>
            </a:r>
          </a:p>
        </p:txBody>
      </p:sp>
      <p:sp>
        <p:nvSpPr>
          <p:cNvPr id="559" name="Freeform 561">
            <a:extLst>
              <a:ext uri="{FF2B5EF4-FFF2-40B4-BE49-F238E27FC236}">
                <a16:creationId xmlns:a16="http://schemas.microsoft.com/office/drawing/2014/main" id="{BDE5A328-03A2-4B6C-A757-7C78337340C4}"/>
              </a:ext>
            </a:extLst>
          </p:cNvPr>
          <p:cNvSpPr>
            <a:spLocks/>
          </p:cNvSpPr>
          <p:nvPr/>
        </p:nvSpPr>
        <p:spPr bwMode="auto">
          <a:xfrm>
            <a:off x="1053162" y="1018035"/>
            <a:ext cx="290017" cy="2888718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rgbClr val="9BCBEB"/>
          </a:solidFill>
          <a:ln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0" name="Oval 559">
            <a:extLst>
              <a:ext uri="{FF2B5EF4-FFF2-40B4-BE49-F238E27FC236}">
                <a16:creationId xmlns:a16="http://schemas.microsoft.com/office/drawing/2014/main" id="{F42FBCE5-F2BE-427F-BE2B-B2F92F492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3435" y="2110548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1" name="Oval 560">
            <a:extLst>
              <a:ext uri="{FF2B5EF4-FFF2-40B4-BE49-F238E27FC236}">
                <a16:creationId xmlns:a16="http://schemas.microsoft.com/office/drawing/2014/main" id="{8E8DC202-C034-43F6-84B8-66497885D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931" y="3104269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2" name="Oval 561">
            <a:extLst>
              <a:ext uri="{FF2B5EF4-FFF2-40B4-BE49-F238E27FC236}">
                <a16:creationId xmlns:a16="http://schemas.microsoft.com/office/drawing/2014/main" id="{64691585-B2A4-407E-BD00-979DC4A03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9060" y="3252410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3" name="Oval 562">
            <a:extLst>
              <a:ext uri="{FF2B5EF4-FFF2-40B4-BE49-F238E27FC236}">
                <a16:creationId xmlns:a16="http://schemas.microsoft.com/office/drawing/2014/main" id="{A373B959-FB7A-4EAD-8478-8A8CA1AA1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413" y="1732499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4" name="Oval 563">
            <a:extLst>
              <a:ext uri="{FF2B5EF4-FFF2-40B4-BE49-F238E27FC236}">
                <a16:creationId xmlns:a16="http://schemas.microsoft.com/office/drawing/2014/main" id="{962B0E62-3D11-46CF-A2DE-3A7446011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0763" y="2773901"/>
            <a:ext cx="61729" cy="61729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5" name="Oval 564">
            <a:extLst>
              <a:ext uri="{FF2B5EF4-FFF2-40B4-BE49-F238E27FC236}">
                <a16:creationId xmlns:a16="http://schemas.microsoft.com/office/drawing/2014/main" id="{C415D573-6267-40BA-9E2E-96CF3D4BA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367" y="3522659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6" name="Oval 565">
            <a:extLst>
              <a:ext uri="{FF2B5EF4-FFF2-40B4-BE49-F238E27FC236}">
                <a16:creationId xmlns:a16="http://schemas.microsoft.com/office/drawing/2014/main" id="{A2CAF5DB-5D2E-4C3D-B058-7239E843A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474" y="3768434"/>
            <a:ext cx="61729" cy="61729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7" name="Oval 566">
            <a:extLst>
              <a:ext uri="{FF2B5EF4-FFF2-40B4-BE49-F238E27FC236}">
                <a16:creationId xmlns:a16="http://schemas.microsoft.com/office/drawing/2014/main" id="{12D29F3C-D763-4028-AA58-C832150C3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053" y="2801336"/>
            <a:ext cx="61729" cy="61729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8" name="TextBox 552">
            <a:extLst>
              <a:ext uri="{FF2B5EF4-FFF2-40B4-BE49-F238E27FC236}">
                <a16:creationId xmlns:a16="http://schemas.microsoft.com/office/drawing/2014/main" id="{872E4C01-D38F-4666-AB1B-926CC26223CF}"/>
              </a:ext>
            </a:extLst>
          </p:cNvPr>
          <p:cNvSpPr txBox="1"/>
          <p:nvPr/>
        </p:nvSpPr>
        <p:spPr>
          <a:xfrm>
            <a:off x="1132633" y="4083332"/>
            <a:ext cx="1095377" cy="298690"/>
          </a:xfrm>
          <a:prstGeom prst="roundRect">
            <a:avLst>
              <a:gd name="adj" fmla="val 31823"/>
            </a:avLst>
          </a:prstGeom>
          <a:solidFill>
            <a:srgbClr val="9BCBEB"/>
          </a:solidFill>
        </p:spPr>
        <p:txBody>
          <a:bodyPr wrap="square" lIns="0" tIns="13716" rIns="0" bIns="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0000"/>
              </a:lnSpc>
              <a:defRPr/>
            </a:pPr>
            <a:r>
              <a:rPr lang="en-US" sz="900" kern="0" dirty="0">
                <a:solidFill>
                  <a:srgbClr val="00778B">
                    <a:lumMod val="75000"/>
                  </a:srgbClr>
                </a:solidFill>
                <a:latin typeface="Source Sans Pro"/>
              </a:rPr>
              <a:t>Dados estruturados e não estruturados</a:t>
            </a:r>
          </a:p>
        </p:txBody>
      </p:sp>
      <p:sp>
        <p:nvSpPr>
          <p:cNvPr id="569" name="TextBox 553">
            <a:extLst>
              <a:ext uri="{FF2B5EF4-FFF2-40B4-BE49-F238E27FC236}">
                <a16:creationId xmlns:a16="http://schemas.microsoft.com/office/drawing/2014/main" id="{BB70203B-C0A2-40B1-9BD7-7E514FAE9E30}"/>
              </a:ext>
            </a:extLst>
          </p:cNvPr>
          <p:cNvSpPr txBox="1"/>
          <p:nvPr/>
        </p:nvSpPr>
        <p:spPr>
          <a:xfrm>
            <a:off x="6499969" y="4083332"/>
            <a:ext cx="1369442" cy="295265"/>
          </a:xfrm>
          <a:prstGeom prst="roundRect">
            <a:avLst>
              <a:gd name="adj" fmla="val 31450"/>
            </a:avLst>
          </a:prstGeom>
          <a:solidFill>
            <a:srgbClr val="00AF66"/>
          </a:solidFill>
        </p:spPr>
        <p:txBody>
          <a:bodyPr wrap="square" lIns="0" tIns="13716" rIns="0" bIns="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0000"/>
              </a:lnSpc>
              <a:defRPr/>
            </a:pPr>
            <a:r>
              <a:rPr lang="en-US" sz="900" kern="0" err="1">
                <a:solidFill>
                  <a:prstClr val="white"/>
                </a:solidFill>
                <a:latin typeface="Source Sans Pro"/>
              </a:rPr>
              <a:t>Aplicações</a:t>
            </a:r>
            <a:r>
              <a:rPr lang="en-US" sz="900" kern="0">
                <a:solidFill>
                  <a:prstClr val="white"/>
                </a:solidFill>
                <a:latin typeface="Source Sans Pro"/>
              </a:rPr>
              <a:t> de </a:t>
            </a:r>
            <a:r>
              <a:rPr lang="en-US" sz="900" kern="0" err="1">
                <a:solidFill>
                  <a:prstClr val="white"/>
                </a:solidFill>
                <a:latin typeface="Source Sans Pro"/>
              </a:rPr>
              <a:t>análise</a:t>
            </a:r>
            <a:endParaRPr lang="en-US" sz="900" kern="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571" name="Freeform 173">
            <a:extLst>
              <a:ext uri="{FF2B5EF4-FFF2-40B4-BE49-F238E27FC236}">
                <a16:creationId xmlns:a16="http://schemas.microsoft.com/office/drawing/2014/main" id="{A018AA9B-45F8-4A41-AE99-98AEE2ED3E9F}"/>
              </a:ext>
            </a:extLst>
          </p:cNvPr>
          <p:cNvSpPr>
            <a:spLocks/>
          </p:cNvSpPr>
          <p:nvPr/>
        </p:nvSpPr>
        <p:spPr bwMode="auto">
          <a:xfrm rot="5400000">
            <a:off x="1794923" y="1059119"/>
            <a:ext cx="376389" cy="676871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72" name="Freeform 305">
            <a:extLst>
              <a:ext uri="{FF2B5EF4-FFF2-40B4-BE49-F238E27FC236}">
                <a16:creationId xmlns:a16="http://schemas.microsoft.com/office/drawing/2014/main" id="{47576379-FE43-45A2-9769-41BA2E25FEEF}"/>
              </a:ext>
            </a:extLst>
          </p:cNvPr>
          <p:cNvSpPr>
            <a:spLocks noEditPoints="1"/>
          </p:cNvSpPr>
          <p:nvPr/>
        </p:nvSpPr>
        <p:spPr bwMode="auto">
          <a:xfrm>
            <a:off x="1407563" y="1208364"/>
            <a:ext cx="379523" cy="378380"/>
          </a:xfrm>
          <a:prstGeom prst="ellipse">
            <a:avLst/>
          </a:prstGeom>
          <a:solidFill>
            <a:sysClr val="window" lastClr="FFFFFF"/>
          </a:solidFill>
          <a:ln w="19050"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73" name="Freeform 574">
            <a:extLst>
              <a:ext uri="{FF2B5EF4-FFF2-40B4-BE49-F238E27FC236}">
                <a16:creationId xmlns:a16="http://schemas.microsoft.com/office/drawing/2014/main" id="{0903A345-50DC-401C-9E5A-B0E9ECD79D4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73789" y="1308389"/>
            <a:ext cx="247068" cy="178330"/>
          </a:xfrm>
          <a:custGeom>
            <a:avLst/>
            <a:gdLst>
              <a:gd name="T0" fmla="*/ 884 w 2429"/>
              <a:gd name="T1" fmla="*/ 936 h 1755"/>
              <a:gd name="T2" fmla="*/ 762 w 2429"/>
              <a:gd name="T3" fmla="*/ 1005 h 1755"/>
              <a:gd name="T4" fmla="*/ 760 w 2429"/>
              <a:gd name="T5" fmla="*/ 1008 h 1755"/>
              <a:gd name="T6" fmla="*/ 675 w 2429"/>
              <a:gd name="T7" fmla="*/ 1006 h 1755"/>
              <a:gd name="T8" fmla="*/ 673 w 2429"/>
              <a:gd name="T9" fmla="*/ 1004 h 1755"/>
              <a:gd name="T10" fmla="*/ 550 w 2429"/>
              <a:gd name="T11" fmla="*/ 926 h 1755"/>
              <a:gd name="T12" fmla="*/ 334 w 2429"/>
              <a:gd name="T13" fmla="*/ 1384 h 1755"/>
              <a:gd name="T14" fmla="*/ 335 w 2429"/>
              <a:gd name="T15" fmla="*/ 1386 h 1755"/>
              <a:gd name="T16" fmla="*/ 1085 w 2429"/>
              <a:gd name="T17" fmla="*/ 1400 h 1755"/>
              <a:gd name="T18" fmla="*/ 1086 w 2429"/>
              <a:gd name="T19" fmla="*/ 1398 h 1755"/>
              <a:gd name="T20" fmla="*/ 716 w 2429"/>
              <a:gd name="T21" fmla="*/ 974 h 1755"/>
              <a:gd name="T22" fmla="*/ 716 w 2429"/>
              <a:gd name="T23" fmla="*/ 528 h 1755"/>
              <a:gd name="T24" fmla="*/ 716 w 2429"/>
              <a:gd name="T25" fmla="*/ 974 h 1755"/>
              <a:gd name="T26" fmla="*/ 293 w 2429"/>
              <a:gd name="T27" fmla="*/ 264 h 1755"/>
              <a:gd name="T28" fmla="*/ 0 w 2429"/>
              <a:gd name="T29" fmla="*/ 1461 h 1755"/>
              <a:gd name="T30" fmla="*/ 1862 w 2429"/>
              <a:gd name="T31" fmla="*/ 1755 h 1755"/>
              <a:gd name="T32" fmla="*/ 2155 w 2429"/>
              <a:gd name="T33" fmla="*/ 557 h 1755"/>
              <a:gd name="T34" fmla="*/ 2053 w 2429"/>
              <a:gd name="T35" fmla="*/ 1461 h 1755"/>
              <a:gd name="T36" fmla="*/ 293 w 2429"/>
              <a:gd name="T37" fmla="*/ 1653 h 1755"/>
              <a:gd name="T38" fmla="*/ 101 w 2429"/>
              <a:gd name="T39" fmla="*/ 557 h 1755"/>
              <a:gd name="T40" fmla="*/ 1862 w 2429"/>
              <a:gd name="T41" fmla="*/ 365 h 1755"/>
              <a:gd name="T42" fmla="*/ 2053 w 2429"/>
              <a:gd name="T43" fmla="*/ 1461 h 1755"/>
              <a:gd name="T44" fmla="*/ 567 w 2429"/>
              <a:gd name="T45" fmla="*/ 0 h 1755"/>
              <a:gd name="T46" fmla="*/ 333 w 2429"/>
              <a:gd name="T47" fmla="*/ 211 h 1755"/>
              <a:gd name="T48" fmla="*/ 567 w 2429"/>
              <a:gd name="T49" fmla="*/ 102 h 1755"/>
              <a:gd name="T50" fmla="*/ 2327 w 2429"/>
              <a:gd name="T51" fmla="*/ 293 h 1755"/>
              <a:gd name="T52" fmla="*/ 2230 w 2429"/>
              <a:gd name="T53" fmla="*/ 1365 h 1755"/>
              <a:gd name="T54" fmla="*/ 2280 w 2429"/>
              <a:gd name="T55" fmla="*/ 1453 h 1755"/>
              <a:gd name="T56" fmla="*/ 2429 w 2429"/>
              <a:gd name="T57" fmla="*/ 293 h 1755"/>
              <a:gd name="T58" fmla="*/ 1773 w 2429"/>
              <a:gd name="T59" fmla="*/ 644 h 1755"/>
              <a:gd name="T60" fmla="*/ 1119 w 2429"/>
              <a:gd name="T61" fmla="*/ 715 h 1755"/>
              <a:gd name="T62" fmla="*/ 1773 w 2429"/>
              <a:gd name="T63" fmla="*/ 786 h 1755"/>
              <a:gd name="T64" fmla="*/ 1773 w 2429"/>
              <a:gd name="T65" fmla="*/ 644 h 1755"/>
              <a:gd name="T66" fmla="*/ 1257 w 2429"/>
              <a:gd name="T67" fmla="*/ 948 h 1755"/>
              <a:gd name="T68" fmla="*/ 1257 w 2429"/>
              <a:gd name="T69" fmla="*/ 999 h 1755"/>
              <a:gd name="T70" fmla="*/ 1804 w 2429"/>
              <a:gd name="T71" fmla="*/ 974 h 1755"/>
              <a:gd name="T72" fmla="*/ 1778 w 2429"/>
              <a:gd name="T73" fmla="*/ 1090 h 1755"/>
              <a:gd name="T74" fmla="*/ 1232 w 2429"/>
              <a:gd name="T75" fmla="*/ 1116 h 1755"/>
              <a:gd name="T76" fmla="*/ 1778 w 2429"/>
              <a:gd name="T77" fmla="*/ 1141 h 1755"/>
              <a:gd name="T78" fmla="*/ 1778 w 2429"/>
              <a:gd name="T79" fmla="*/ 1090 h 1755"/>
              <a:gd name="T80" fmla="*/ 1271 w 2429"/>
              <a:gd name="T81" fmla="*/ 1232 h 1755"/>
              <a:gd name="T82" fmla="*/ 1271 w 2429"/>
              <a:gd name="T83" fmla="*/ 1283 h 1755"/>
              <a:gd name="T84" fmla="*/ 1594 w 2429"/>
              <a:gd name="T85" fmla="*/ 1258 h 1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29" h="1755">
                <a:moveTo>
                  <a:pt x="886" y="938"/>
                </a:moveTo>
                <a:cubicBezTo>
                  <a:pt x="884" y="936"/>
                  <a:pt x="884" y="936"/>
                  <a:pt x="884" y="936"/>
                </a:cubicBezTo>
                <a:cubicBezTo>
                  <a:pt x="883" y="938"/>
                  <a:pt x="883" y="938"/>
                  <a:pt x="883" y="938"/>
                </a:cubicBezTo>
                <a:cubicBezTo>
                  <a:pt x="851" y="973"/>
                  <a:pt x="808" y="997"/>
                  <a:pt x="762" y="1005"/>
                </a:cubicBezTo>
                <a:cubicBezTo>
                  <a:pt x="760" y="1006"/>
                  <a:pt x="760" y="1006"/>
                  <a:pt x="760" y="1006"/>
                </a:cubicBezTo>
                <a:cubicBezTo>
                  <a:pt x="760" y="1008"/>
                  <a:pt x="760" y="1008"/>
                  <a:pt x="760" y="1008"/>
                </a:cubicBezTo>
                <a:cubicBezTo>
                  <a:pt x="760" y="1139"/>
                  <a:pt x="736" y="1234"/>
                  <a:pt x="717" y="1234"/>
                </a:cubicBezTo>
                <a:cubicBezTo>
                  <a:pt x="699" y="1234"/>
                  <a:pt x="675" y="1171"/>
                  <a:pt x="675" y="1006"/>
                </a:cubicBezTo>
                <a:cubicBezTo>
                  <a:pt x="675" y="1004"/>
                  <a:pt x="675" y="1004"/>
                  <a:pt x="675" y="1004"/>
                </a:cubicBezTo>
                <a:cubicBezTo>
                  <a:pt x="673" y="1004"/>
                  <a:pt x="673" y="1004"/>
                  <a:pt x="673" y="1004"/>
                </a:cubicBezTo>
                <a:cubicBezTo>
                  <a:pt x="626" y="993"/>
                  <a:pt x="582" y="966"/>
                  <a:pt x="551" y="928"/>
                </a:cubicBezTo>
                <a:cubicBezTo>
                  <a:pt x="550" y="926"/>
                  <a:pt x="550" y="926"/>
                  <a:pt x="550" y="926"/>
                </a:cubicBezTo>
                <a:cubicBezTo>
                  <a:pt x="548" y="927"/>
                  <a:pt x="548" y="927"/>
                  <a:pt x="548" y="927"/>
                </a:cubicBezTo>
                <a:cubicBezTo>
                  <a:pt x="424" y="1012"/>
                  <a:pt x="342" y="1187"/>
                  <a:pt x="334" y="1384"/>
                </a:cubicBezTo>
                <a:cubicBezTo>
                  <a:pt x="334" y="1386"/>
                  <a:pt x="334" y="1386"/>
                  <a:pt x="334" y="1386"/>
                </a:cubicBezTo>
                <a:cubicBezTo>
                  <a:pt x="335" y="1386"/>
                  <a:pt x="335" y="1386"/>
                  <a:pt x="335" y="1386"/>
                </a:cubicBezTo>
                <a:cubicBezTo>
                  <a:pt x="451" y="1460"/>
                  <a:pt x="585" y="1499"/>
                  <a:pt x="721" y="1499"/>
                </a:cubicBezTo>
                <a:cubicBezTo>
                  <a:pt x="849" y="1499"/>
                  <a:pt x="975" y="1465"/>
                  <a:pt x="1085" y="1400"/>
                </a:cubicBezTo>
                <a:cubicBezTo>
                  <a:pt x="1086" y="1399"/>
                  <a:pt x="1086" y="1399"/>
                  <a:pt x="1086" y="1399"/>
                </a:cubicBezTo>
                <a:cubicBezTo>
                  <a:pt x="1086" y="1398"/>
                  <a:pt x="1086" y="1398"/>
                  <a:pt x="1086" y="1398"/>
                </a:cubicBezTo>
                <a:cubicBezTo>
                  <a:pt x="1082" y="1205"/>
                  <a:pt x="1005" y="1028"/>
                  <a:pt x="886" y="938"/>
                </a:cubicBezTo>
                <a:close/>
                <a:moveTo>
                  <a:pt x="716" y="974"/>
                </a:moveTo>
                <a:cubicBezTo>
                  <a:pt x="839" y="974"/>
                  <a:pt x="939" y="874"/>
                  <a:pt x="939" y="751"/>
                </a:cubicBezTo>
                <a:cubicBezTo>
                  <a:pt x="939" y="628"/>
                  <a:pt x="839" y="528"/>
                  <a:pt x="716" y="528"/>
                </a:cubicBezTo>
                <a:cubicBezTo>
                  <a:pt x="593" y="528"/>
                  <a:pt x="493" y="628"/>
                  <a:pt x="493" y="751"/>
                </a:cubicBezTo>
                <a:cubicBezTo>
                  <a:pt x="493" y="874"/>
                  <a:pt x="593" y="974"/>
                  <a:pt x="716" y="974"/>
                </a:cubicBezTo>
                <a:close/>
                <a:moveTo>
                  <a:pt x="1862" y="264"/>
                </a:moveTo>
                <a:cubicBezTo>
                  <a:pt x="293" y="264"/>
                  <a:pt x="293" y="264"/>
                  <a:pt x="293" y="264"/>
                </a:cubicBezTo>
                <a:cubicBezTo>
                  <a:pt x="132" y="264"/>
                  <a:pt x="0" y="395"/>
                  <a:pt x="0" y="557"/>
                </a:cubicBezTo>
                <a:cubicBezTo>
                  <a:pt x="0" y="1461"/>
                  <a:pt x="0" y="1461"/>
                  <a:pt x="0" y="1461"/>
                </a:cubicBezTo>
                <a:cubicBezTo>
                  <a:pt x="0" y="1623"/>
                  <a:pt x="132" y="1755"/>
                  <a:pt x="293" y="1755"/>
                </a:cubicBezTo>
                <a:cubicBezTo>
                  <a:pt x="1862" y="1755"/>
                  <a:pt x="1862" y="1755"/>
                  <a:pt x="1862" y="1755"/>
                </a:cubicBezTo>
                <a:cubicBezTo>
                  <a:pt x="2023" y="1755"/>
                  <a:pt x="2155" y="1623"/>
                  <a:pt x="2155" y="1461"/>
                </a:cubicBezTo>
                <a:cubicBezTo>
                  <a:pt x="2155" y="557"/>
                  <a:pt x="2155" y="557"/>
                  <a:pt x="2155" y="557"/>
                </a:cubicBezTo>
                <a:cubicBezTo>
                  <a:pt x="2155" y="395"/>
                  <a:pt x="2023" y="264"/>
                  <a:pt x="1862" y="264"/>
                </a:cubicBezTo>
                <a:close/>
                <a:moveTo>
                  <a:pt x="2053" y="1461"/>
                </a:moveTo>
                <a:cubicBezTo>
                  <a:pt x="2053" y="1567"/>
                  <a:pt x="1967" y="1653"/>
                  <a:pt x="1862" y="1653"/>
                </a:cubicBezTo>
                <a:cubicBezTo>
                  <a:pt x="293" y="1653"/>
                  <a:pt x="293" y="1653"/>
                  <a:pt x="293" y="1653"/>
                </a:cubicBezTo>
                <a:cubicBezTo>
                  <a:pt x="187" y="1653"/>
                  <a:pt x="101" y="1567"/>
                  <a:pt x="101" y="1461"/>
                </a:cubicBezTo>
                <a:cubicBezTo>
                  <a:pt x="101" y="557"/>
                  <a:pt x="101" y="557"/>
                  <a:pt x="101" y="557"/>
                </a:cubicBezTo>
                <a:cubicBezTo>
                  <a:pt x="101" y="451"/>
                  <a:pt x="187" y="365"/>
                  <a:pt x="293" y="365"/>
                </a:cubicBezTo>
                <a:cubicBezTo>
                  <a:pt x="1862" y="365"/>
                  <a:pt x="1862" y="365"/>
                  <a:pt x="1862" y="365"/>
                </a:cubicBezTo>
                <a:cubicBezTo>
                  <a:pt x="1967" y="365"/>
                  <a:pt x="2053" y="451"/>
                  <a:pt x="2053" y="557"/>
                </a:cubicBezTo>
                <a:lnTo>
                  <a:pt x="2053" y="1461"/>
                </a:lnTo>
                <a:close/>
                <a:moveTo>
                  <a:pt x="2135" y="0"/>
                </a:moveTo>
                <a:cubicBezTo>
                  <a:pt x="567" y="0"/>
                  <a:pt x="567" y="0"/>
                  <a:pt x="567" y="0"/>
                </a:cubicBezTo>
                <a:cubicBezTo>
                  <a:pt x="464" y="0"/>
                  <a:pt x="370" y="53"/>
                  <a:pt x="316" y="141"/>
                </a:cubicBezTo>
                <a:cubicBezTo>
                  <a:pt x="302" y="165"/>
                  <a:pt x="309" y="196"/>
                  <a:pt x="333" y="211"/>
                </a:cubicBezTo>
                <a:cubicBezTo>
                  <a:pt x="357" y="225"/>
                  <a:pt x="388" y="218"/>
                  <a:pt x="403" y="194"/>
                </a:cubicBezTo>
                <a:cubicBezTo>
                  <a:pt x="438" y="136"/>
                  <a:pt x="500" y="102"/>
                  <a:pt x="567" y="102"/>
                </a:cubicBezTo>
                <a:cubicBezTo>
                  <a:pt x="2135" y="102"/>
                  <a:pt x="2135" y="102"/>
                  <a:pt x="2135" y="102"/>
                </a:cubicBezTo>
                <a:cubicBezTo>
                  <a:pt x="2241" y="102"/>
                  <a:pt x="2327" y="188"/>
                  <a:pt x="2327" y="293"/>
                </a:cubicBezTo>
                <a:cubicBezTo>
                  <a:pt x="2327" y="1198"/>
                  <a:pt x="2327" y="1198"/>
                  <a:pt x="2327" y="1198"/>
                </a:cubicBezTo>
                <a:cubicBezTo>
                  <a:pt x="2327" y="1267"/>
                  <a:pt x="2290" y="1330"/>
                  <a:pt x="2230" y="1365"/>
                </a:cubicBezTo>
                <a:cubicBezTo>
                  <a:pt x="2206" y="1378"/>
                  <a:pt x="2197" y="1409"/>
                  <a:pt x="2211" y="1434"/>
                </a:cubicBezTo>
                <a:cubicBezTo>
                  <a:pt x="2225" y="1458"/>
                  <a:pt x="2256" y="1466"/>
                  <a:pt x="2280" y="1453"/>
                </a:cubicBezTo>
                <a:cubicBezTo>
                  <a:pt x="2372" y="1401"/>
                  <a:pt x="2429" y="1303"/>
                  <a:pt x="2429" y="1198"/>
                </a:cubicBezTo>
                <a:cubicBezTo>
                  <a:pt x="2429" y="293"/>
                  <a:pt x="2429" y="293"/>
                  <a:pt x="2429" y="293"/>
                </a:cubicBezTo>
                <a:cubicBezTo>
                  <a:pt x="2429" y="132"/>
                  <a:pt x="2297" y="0"/>
                  <a:pt x="2135" y="0"/>
                </a:cubicBezTo>
                <a:close/>
                <a:moveTo>
                  <a:pt x="1773" y="644"/>
                </a:moveTo>
                <a:cubicBezTo>
                  <a:pt x="1190" y="644"/>
                  <a:pt x="1190" y="644"/>
                  <a:pt x="1190" y="644"/>
                </a:cubicBezTo>
                <a:cubicBezTo>
                  <a:pt x="1151" y="644"/>
                  <a:pt x="1119" y="676"/>
                  <a:pt x="1119" y="715"/>
                </a:cubicBezTo>
                <a:cubicBezTo>
                  <a:pt x="1119" y="754"/>
                  <a:pt x="1151" y="786"/>
                  <a:pt x="1190" y="786"/>
                </a:cubicBezTo>
                <a:cubicBezTo>
                  <a:pt x="1773" y="786"/>
                  <a:pt x="1773" y="786"/>
                  <a:pt x="1773" y="786"/>
                </a:cubicBezTo>
                <a:cubicBezTo>
                  <a:pt x="1812" y="786"/>
                  <a:pt x="1844" y="754"/>
                  <a:pt x="1844" y="715"/>
                </a:cubicBezTo>
                <a:cubicBezTo>
                  <a:pt x="1844" y="676"/>
                  <a:pt x="1812" y="644"/>
                  <a:pt x="1773" y="644"/>
                </a:cubicBezTo>
                <a:close/>
                <a:moveTo>
                  <a:pt x="1778" y="948"/>
                </a:moveTo>
                <a:cubicBezTo>
                  <a:pt x="1257" y="948"/>
                  <a:pt x="1257" y="948"/>
                  <a:pt x="1257" y="948"/>
                </a:cubicBezTo>
                <a:cubicBezTo>
                  <a:pt x="1243" y="948"/>
                  <a:pt x="1232" y="960"/>
                  <a:pt x="1232" y="974"/>
                </a:cubicBezTo>
                <a:cubicBezTo>
                  <a:pt x="1232" y="988"/>
                  <a:pt x="1243" y="999"/>
                  <a:pt x="1257" y="999"/>
                </a:cubicBezTo>
                <a:cubicBezTo>
                  <a:pt x="1778" y="999"/>
                  <a:pt x="1778" y="999"/>
                  <a:pt x="1778" y="999"/>
                </a:cubicBezTo>
                <a:cubicBezTo>
                  <a:pt x="1792" y="999"/>
                  <a:pt x="1804" y="988"/>
                  <a:pt x="1804" y="974"/>
                </a:cubicBezTo>
                <a:cubicBezTo>
                  <a:pt x="1804" y="960"/>
                  <a:pt x="1792" y="948"/>
                  <a:pt x="1778" y="948"/>
                </a:cubicBezTo>
                <a:close/>
                <a:moveTo>
                  <a:pt x="1778" y="1090"/>
                </a:moveTo>
                <a:cubicBezTo>
                  <a:pt x="1257" y="1090"/>
                  <a:pt x="1257" y="1090"/>
                  <a:pt x="1257" y="1090"/>
                </a:cubicBezTo>
                <a:cubicBezTo>
                  <a:pt x="1243" y="1090"/>
                  <a:pt x="1232" y="1102"/>
                  <a:pt x="1232" y="1116"/>
                </a:cubicBezTo>
                <a:cubicBezTo>
                  <a:pt x="1232" y="1130"/>
                  <a:pt x="1243" y="1141"/>
                  <a:pt x="1257" y="1141"/>
                </a:cubicBezTo>
                <a:cubicBezTo>
                  <a:pt x="1778" y="1141"/>
                  <a:pt x="1778" y="1141"/>
                  <a:pt x="1778" y="1141"/>
                </a:cubicBezTo>
                <a:cubicBezTo>
                  <a:pt x="1792" y="1141"/>
                  <a:pt x="1804" y="1130"/>
                  <a:pt x="1804" y="1116"/>
                </a:cubicBezTo>
                <a:cubicBezTo>
                  <a:pt x="1804" y="1102"/>
                  <a:pt x="1792" y="1090"/>
                  <a:pt x="1778" y="1090"/>
                </a:cubicBezTo>
                <a:close/>
                <a:moveTo>
                  <a:pt x="1568" y="1232"/>
                </a:moveTo>
                <a:cubicBezTo>
                  <a:pt x="1271" y="1232"/>
                  <a:pt x="1271" y="1232"/>
                  <a:pt x="1271" y="1232"/>
                </a:cubicBezTo>
                <a:cubicBezTo>
                  <a:pt x="1257" y="1232"/>
                  <a:pt x="1246" y="1244"/>
                  <a:pt x="1246" y="1258"/>
                </a:cubicBezTo>
                <a:cubicBezTo>
                  <a:pt x="1246" y="1272"/>
                  <a:pt x="1257" y="1283"/>
                  <a:pt x="1271" y="1283"/>
                </a:cubicBezTo>
                <a:cubicBezTo>
                  <a:pt x="1568" y="1283"/>
                  <a:pt x="1568" y="1283"/>
                  <a:pt x="1568" y="1283"/>
                </a:cubicBezTo>
                <a:cubicBezTo>
                  <a:pt x="1582" y="1283"/>
                  <a:pt x="1594" y="1272"/>
                  <a:pt x="1594" y="1258"/>
                </a:cubicBezTo>
                <a:cubicBezTo>
                  <a:pt x="1594" y="1244"/>
                  <a:pt x="1582" y="1232"/>
                  <a:pt x="1568" y="1232"/>
                </a:cubicBezTo>
                <a:close/>
              </a:path>
            </a:pathLst>
          </a:custGeom>
          <a:solidFill>
            <a:srgbClr val="9BCBEB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DA37EE94-0C2D-4F7A-BAD1-2A6B831D01B9}"/>
              </a:ext>
            </a:extLst>
          </p:cNvPr>
          <p:cNvSpPr>
            <a:spLocks noChangeArrowheads="1"/>
          </p:cNvSpPr>
          <p:nvPr/>
        </p:nvSpPr>
        <p:spPr bwMode="auto">
          <a:xfrm rot="20520000">
            <a:off x="3762365" y="3287051"/>
            <a:ext cx="1961371" cy="1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85000"/>
              </a:lnSpc>
            </a:pPr>
            <a:r>
              <a:rPr lang="en-US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Elevando</a:t>
            </a:r>
            <a:r>
              <a:rPr lang="en-US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 </a:t>
            </a:r>
            <a:r>
              <a:rPr lang="en-US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qualidade</a:t>
            </a:r>
            <a:r>
              <a:rPr lang="en-US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 dos dados</a:t>
            </a:r>
            <a:endParaRPr lang="en-US" altLang="en-US" sz="750" dirty="0">
              <a:solidFill>
                <a:prstClr val="black">
                  <a:lumMod val="65000"/>
                  <a:lumOff val="35000"/>
                </a:prstClr>
              </a:solidFill>
              <a:latin typeface="Source Sans Pro"/>
            </a:endParaRP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A284025E-06BE-4414-9CE8-1A495B2859A3}"/>
              </a:ext>
            </a:extLst>
          </p:cNvPr>
          <p:cNvSpPr>
            <a:spLocks noChangeArrowheads="1"/>
          </p:cNvSpPr>
          <p:nvPr/>
        </p:nvSpPr>
        <p:spPr bwMode="auto">
          <a:xfrm rot="1080000">
            <a:off x="3764485" y="1483644"/>
            <a:ext cx="1889364" cy="1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85000"/>
              </a:lnSpc>
            </a:pPr>
            <a:r>
              <a:rPr lang="en-US" altLang="en-US" sz="1200" err="1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Reduzindo</a:t>
            </a:r>
            <a:r>
              <a:rPr lang="en-US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 volume dos dados</a:t>
            </a:r>
            <a:endParaRPr lang="en-US" altLang="en-US" sz="750">
              <a:solidFill>
                <a:prstClr val="black">
                  <a:lumMod val="65000"/>
                  <a:lumOff val="35000"/>
                </a:prstClr>
              </a:solidFill>
              <a:latin typeface="Source Sans Pro"/>
            </a:endParaRPr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D4922921-9BA4-489A-B6D8-D5FB7C7A1D71}"/>
              </a:ext>
            </a:extLst>
          </p:cNvPr>
          <p:cNvCxnSpPr>
            <a:cxnSpLocks/>
            <a:stCxn id="1018" idx="6"/>
            <a:endCxn id="675" idx="25"/>
          </p:cNvCxnSpPr>
          <p:nvPr/>
        </p:nvCxnSpPr>
        <p:spPr>
          <a:xfrm>
            <a:off x="2366201" y="1397846"/>
            <a:ext cx="879129" cy="368680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8492DDDE-CBD8-453E-A5E1-342D6EF4DF87}"/>
              </a:ext>
            </a:extLst>
          </p:cNvPr>
          <p:cNvCxnSpPr>
            <a:cxnSpLocks/>
            <a:stCxn id="1018" idx="6"/>
            <a:endCxn id="677" idx="2"/>
          </p:cNvCxnSpPr>
          <p:nvPr/>
        </p:nvCxnSpPr>
        <p:spPr>
          <a:xfrm>
            <a:off x="2366200" y="1397845"/>
            <a:ext cx="637422" cy="56039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9D499BE2-4710-44DA-B1C5-0D6CB23F8E10}"/>
              </a:ext>
            </a:extLst>
          </p:cNvPr>
          <p:cNvCxnSpPr>
            <a:cxnSpLocks/>
            <a:stCxn id="1020" idx="6"/>
            <a:endCxn id="658" idx="2"/>
          </p:cNvCxnSpPr>
          <p:nvPr/>
        </p:nvCxnSpPr>
        <p:spPr>
          <a:xfrm>
            <a:off x="2366201" y="1930381"/>
            <a:ext cx="854075" cy="224651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08D4B10E-7440-4928-B953-DEDC36E42792}"/>
              </a:ext>
            </a:extLst>
          </p:cNvPr>
          <p:cNvCxnSpPr>
            <a:cxnSpLocks/>
            <a:stCxn id="1020" idx="6"/>
            <a:endCxn id="666" idx="2"/>
          </p:cNvCxnSpPr>
          <p:nvPr/>
        </p:nvCxnSpPr>
        <p:spPr>
          <a:xfrm flipV="1">
            <a:off x="2366201" y="1903392"/>
            <a:ext cx="546223" cy="26988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DA021352-7E20-45BD-8B36-6AFF60AAA2F1}"/>
              </a:ext>
            </a:extLst>
          </p:cNvPr>
          <p:cNvCxnSpPr>
            <a:cxnSpLocks/>
            <a:stCxn id="1019" idx="6"/>
            <a:endCxn id="647" idx="21"/>
          </p:cNvCxnSpPr>
          <p:nvPr/>
        </p:nvCxnSpPr>
        <p:spPr>
          <a:xfrm>
            <a:off x="2366200" y="2461876"/>
            <a:ext cx="743366" cy="200061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3C3F7CA5-6C5C-49D7-AC0F-210770D7C089}"/>
              </a:ext>
            </a:extLst>
          </p:cNvPr>
          <p:cNvCxnSpPr>
            <a:cxnSpLocks/>
            <a:stCxn id="1019" idx="6"/>
            <a:endCxn id="656" idx="35"/>
          </p:cNvCxnSpPr>
          <p:nvPr/>
        </p:nvCxnSpPr>
        <p:spPr>
          <a:xfrm flipV="1">
            <a:off x="2366200" y="2262822"/>
            <a:ext cx="496826" cy="199054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2718C4E7-F83E-47F5-BAC4-E8CF14B669A2}"/>
              </a:ext>
            </a:extLst>
          </p:cNvPr>
          <p:cNvCxnSpPr>
            <a:cxnSpLocks/>
            <a:stCxn id="1021" idx="6"/>
            <a:endCxn id="607" idx="2"/>
          </p:cNvCxnSpPr>
          <p:nvPr/>
        </p:nvCxnSpPr>
        <p:spPr>
          <a:xfrm flipV="1">
            <a:off x="2366202" y="2884554"/>
            <a:ext cx="884360" cy="108818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B6767D86-D9CD-409E-BE6E-FE7157774EE2}"/>
              </a:ext>
            </a:extLst>
          </p:cNvPr>
          <p:cNvCxnSpPr>
            <a:cxnSpLocks/>
            <a:stCxn id="1021" idx="6"/>
            <a:endCxn id="603" idx="8"/>
          </p:cNvCxnSpPr>
          <p:nvPr/>
        </p:nvCxnSpPr>
        <p:spPr>
          <a:xfrm flipV="1">
            <a:off x="2366202" y="2756241"/>
            <a:ext cx="452405" cy="237131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211EB997-D6A9-4885-8924-DBE85F1367AB}"/>
              </a:ext>
            </a:extLst>
          </p:cNvPr>
          <p:cNvCxnSpPr>
            <a:cxnSpLocks/>
            <a:stCxn id="1022" idx="6"/>
            <a:endCxn id="588" idx="14"/>
          </p:cNvCxnSpPr>
          <p:nvPr/>
        </p:nvCxnSpPr>
        <p:spPr>
          <a:xfrm flipV="1">
            <a:off x="2366200" y="3274314"/>
            <a:ext cx="550980" cy="252632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010EBA6A-6EF3-4783-BEAD-14A6284DE844}"/>
              </a:ext>
            </a:extLst>
          </p:cNvPr>
          <p:cNvGrpSpPr/>
          <p:nvPr/>
        </p:nvGrpSpPr>
        <p:grpSpPr>
          <a:xfrm>
            <a:off x="2856617" y="3171774"/>
            <a:ext cx="179422" cy="179422"/>
            <a:chOff x="12858749" y="2159895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9880275-A664-4453-9E7E-A375C8592421}"/>
                </a:ext>
              </a:extLst>
            </p:cNvPr>
            <p:cNvSpPr/>
            <p:nvPr/>
          </p:nvSpPr>
          <p:spPr>
            <a:xfrm>
              <a:off x="12858749" y="2159895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587" name="Group 586">
              <a:extLst>
                <a:ext uri="{FF2B5EF4-FFF2-40B4-BE49-F238E27FC236}">
                  <a16:creationId xmlns:a16="http://schemas.microsoft.com/office/drawing/2014/main" id="{822D97AB-4BCA-47FB-9286-4F617D9BD35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05152" y="2209221"/>
              <a:ext cx="157164" cy="127468"/>
              <a:chOff x="8435" y="-69"/>
              <a:chExt cx="434" cy="352"/>
            </a:xfrm>
            <a:grpFill/>
          </p:grpSpPr>
          <p:sp>
            <p:nvSpPr>
              <p:cNvPr id="588" name="Freeform 589">
                <a:extLst>
                  <a:ext uri="{FF2B5EF4-FFF2-40B4-BE49-F238E27FC236}">
                    <a16:creationId xmlns:a16="http://schemas.microsoft.com/office/drawing/2014/main" id="{4AC00370-B28C-4829-AE36-8A5D36ABA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2" y="115"/>
                <a:ext cx="178" cy="16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89" name="Freeform 590">
                <a:extLst>
                  <a:ext uri="{FF2B5EF4-FFF2-40B4-BE49-F238E27FC236}">
                    <a16:creationId xmlns:a16="http://schemas.microsoft.com/office/drawing/2014/main" id="{BC6CF328-92F9-49F8-9278-F59DBC1162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6" y="115"/>
                <a:ext cx="183" cy="168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90" name="Freeform 591">
                <a:extLst>
                  <a:ext uri="{FF2B5EF4-FFF2-40B4-BE49-F238E27FC236}">
                    <a16:creationId xmlns:a16="http://schemas.microsoft.com/office/drawing/2014/main" id="{FCCEB84D-F095-4406-B3F2-1F3A2A8E4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2" y="-69"/>
                <a:ext cx="223" cy="131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91" name="Freeform 592">
                <a:extLst>
                  <a:ext uri="{FF2B5EF4-FFF2-40B4-BE49-F238E27FC236}">
                    <a16:creationId xmlns:a16="http://schemas.microsoft.com/office/drawing/2014/main" id="{7D08AFA2-1B31-4C1F-B602-D7D1822D9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" y="-68"/>
                <a:ext cx="174" cy="129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92" name="Freeform 593">
                <a:extLst>
                  <a:ext uri="{FF2B5EF4-FFF2-40B4-BE49-F238E27FC236}">
                    <a16:creationId xmlns:a16="http://schemas.microsoft.com/office/drawing/2014/main" id="{60EE8979-95FD-4FB6-943E-81C2E74A3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7" y="115"/>
                <a:ext cx="39" cy="168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C3E381F4-A7B8-46DC-9A5A-9F60EDF63249}"/>
              </a:ext>
            </a:extLst>
          </p:cNvPr>
          <p:cNvCxnSpPr>
            <a:cxnSpLocks/>
            <a:stCxn id="1022" idx="6"/>
            <a:endCxn id="595" idx="2"/>
          </p:cNvCxnSpPr>
          <p:nvPr/>
        </p:nvCxnSpPr>
        <p:spPr>
          <a:xfrm flipV="1">
            <a:off x="2366201" y="3463809"/>
            <a:ext cx="688461" cy="63137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B2FE6A6F-4FD8-4C8C-8E3E-9B5229DFF12E}"/>
              </a:ext>
            </a:extLst>
          </p:cNvPr>
          <p:cNvGrpSpPr/>
          <p:nvPr/>
        </p:nvGrpSpPr>
        <p:grpSpPr>
          <a:xfrm>
            <a:off x="3054662" y="3374097"/>
            <a:ext cx="179422" cy="179422"/>
            <a:chOff x="12706350" y="1374082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9B2399D5-6306-41E4-A586-638C08012E22}"/>
                </a:ext>
              </a:extLst>
            </p:cNvPr>
            <p:cNvSpPr/>
            <p:nvPr/>
          </p:nvSpPr>
          <p:spPr>
            <a:xfrm>
              <a:off x="12706350" y="1374082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4867F675-9F26-4F98-8968-13443E28C5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761347" y="1409830"/>
              <a:ext cx="130413" cy="168911"/>
              <a:chOff x="8611" y="26"/>
              <a:chExt cx="271" cy="351"/>
            </a:xfrm>
            <a:grpFill/>
          </p:grpSpPr>
          <p:sp>
            <p:nvSpPr>
              <p:cNvPr id="597" name="Freeform 598">
                <a:extLst>
                  <a:ext uri="{FF2B5EF4-FFF2-40B4-BE49-F238E27FC236}">
                    <a16:creationId xmlns:a16="http://schemas.microsoft.com/office/drawing/2014/main" id="{4903E4C5-8CAE-406C-B708-101B3FAC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1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98" name="Freeform 599">
                <a:extLst>
                  <a:ext uri="{FF2B5EF4-FFF2-40B4-BE49-F238E27FC236}">
                    <a16:creationId xmlns:a16="http://schemas.microsoft.com/office/drawing/2014/main" id="{FAC09805-1844-42FD-A19B-B67CBAE3D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8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D9275BB6-5B82-49E9-897A-15200FFD88D5}"/>
              </a:ext>
            </a:extLst>
          </p:cNvPr>
          <p:cNvCxnSpPr>
            <a:cxnSpLocks/>
            <a:stCxn id="1021" idx="6"/>
            <a:endCxn id="623" idx="2"/>
          </p:cNvCxnSpPr>
          <p:nvPr/>
        </p:nvCxnSpPr>
        <p:spPr>
          <a:xfrm>
            <a:off x="2366200" y="2993373"/>
            <a:ext cx="671760" cy="79475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0EAF4EC9-3B94-426F-8B1F-7C3388C11072}"/>
              </a:ext>
            </a:extLst>
          </p:cNvPr>
          <p:cNvGrpSpPr/>
          <p:nvPr/>
        </p:nvGrpSpPr>
        <p:grpSpPr>
          <a:xfrm>
            <a:off x="2762277" y="2657897"/>
            <a:ext cx="179422" cy="179422"/>
            <a:chOff x="12615862" y="1936057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EA5C29F7-C6A5-4FFE-A25F-CEE863D47C6B}"/>
                </a:ext>
              </a:extLst>
            </p:cNvPr>
            <p:cNvSpPr/>
            <p:nvPr/>
          </p:nvSpPr>
          <p:spPr>
            <a:xfrm>
              <a:off x="12615862" y="1936057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603" name="Freeform 603">
              <a:extLst>
                <a:ext uri="{FF2B5EF4-FFF2-40B4-BE49-F238E27FC236}">
                  <a16:creationId xmlns:a16="http://schemas.microsoft.com/office/drawing/2014/main" id="{4DF876AA-7974-48C2-B25A-39D677629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2613" y="1974848"/>
              <a:ext cx="158806" cy="168911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920D2453-7F27-42C0-B1DB-451A5037BF9C}"/>
              </a:ext>
            </a:extLst>
          </p:cNvPr>
          <p:cNvGrpSpPr/>
          <p:nvPr/>
        </p:nvGrpSpPr>
        <p:grpSpPr>
          <a:xfrm>
            <a:off x="3250562" y="2794844"/>
            <a:ext cx="179422" cy="179422"/>
            <a:chOff x="12834937" y="1669357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4A9EC430-A26B-4181-8507-52C3B1840033}"/>
                </a:ext>
              </a:extLst>
            </p:cNvPr>
            <p:cNvSpPr/>
            <p:nvPr/>
          </p:nvSpPr>
          <p:spPr>
            <a:xfrm>
              <a:off x="12834937" y="1669357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9FAAEFC8-191A-42BF-B48B-A93C1AF028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868500" y="1704912"/>
              <a:ext cx="173280" cy="145497"/>
              <a:chOff x="8065" y="-446"/>
              <a:chExt cx="418" cy="351"/>
            </a:xfrm>
            <a:grpFill/>
          </p:grpSpPr>
          <p:sp>
            <p:nvSpPr>
              <p:cNvPr id="613" name="Freeform 607">
                <a:extLst>
                  <a:ext uri="{FF2B5EF4-FFF2-40B4-BE49-F238E27FC236}">
                    <a16:creationId xmlns:a16="http://schemas.microsoft.com/office/drawing/2014/main" id="{05FCC026-4660-42A6-A7AE-095305023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118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16" name="Freeform 608">
                <a:extLst>
                  <a:ext uri="{FF2B5EF4-FFF2-40B4-BE49-F238E27FC236}">
                    <a16:creationId xmlns:a16="http://schemas.microsoft.com/office/drawing/2014/main" id="{4D15C620-0B68-434B-B7A6-E8198D7C2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342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17" name="Freeform 609">
                <a:extLst>
                  <a:ext uri="{FF2B5EF4-FFF2-40B4-BE49-F238E27FC236}">
                    <a16:creationId xmlns:a16="http://schemas.microsoft.com/office/drawing/2014/main" id="{8523CBBA-86A4-470B-B458-E9778E121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8" y="-446"/>
                <a:ext cx="272" cy="96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18" name="Freeform 610">
                <a:extLst>
                  <a:ext uri="{FF2B5EF4-FFF2-40B4-BE49-F238E27FC236}">
                    <a16:creationId xmlns:a16="http://schemas.microsoft.com/office/drawing/2014/main" id="{42F1FDAE-71A1-44F5-B52B-E63861566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9" y="-403"/>
                <a:ext cx="150" cy="53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19" name="Freeform 611">
                <a:extLst>
                  <a:ext uri="{FF2B5EF4-FFF2-40B4-BE49-F238E27FC236}">
                    <a16:creationId xmlns:a16="http://schemas.microsoft.com/office/drawing/2014/main" id="{36E2FD3D-7766-4AA9-8BC9-7B0B06F44B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1" y="-313"/>
                <a:ext cx="385" cy="188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935F1D8E-D593-40F7-8AC0-625A227A6E28}"/>
              </a:ext>
            </a:extLst>
          </p:cNvPr>
          <p:cNvGrpSpPr/>
          <p:nvPr/>
        </p:nvGrpSpPr>
        <p:grpSpPr>
          <a:xfrm>
            <a:off x="3037961" y="2983136"/>
            <a:ext cx="179422" cy="179422"/>
            <a:chOff x="12638087" y="2401195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CB90927F-1C31-4C1A-A1EC-1450011913F6}"/>
                </a:ext>
              </a:extLst>
            </p:cNvPr>
            <p:cNvSpPr/>
            <p:nvPr/>
          </p:nvSpPr>
          <p:spPr>
            <a:xfrm>
              <a:off x="12638087" y="2401195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A69F7D1D-ADEF-49B5-A776-BE3928D204B8}"/>
                </a:ext>
              </a:extLst>
            </p:cNvPr>
            <p:cNvGrpSpPr/>
            <p:nvPr/>
          </p:nvGrpSpPr>
          <p:grpSpPr>
            <a:xfrm>
              <a:off x="12686057" y="2447517"/>
              <a:ext cx="142878" cy="136650"/>
              <a:chOff x="13144500" y="-407988"/>
              <a:chExt cx="582613" cy="557213"/>
            </a:xfrm>
            <a:grpFill/>
          </p:grpSpPr>
          <p:sp>
            <p:nvSpPr>
              <p:cNvPr id="627" name="Freeform 615">
                <a:extLst>
                  <a:ext uri="{FF2B5EF4-FFF2-40B4-BE49-F238E27FC236}">
                    <a16:creationId xmlns:a16="http://schemas.microsoft.com/office/drawing/2014/main" id="{2898A972-E570-4DE2-A823-6FE6EBF4E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44500" y="-358775"/>
                <a:ext cx="581025" cy="90488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41" name="Freeform 616">
                <a:extLst>
                  <a:ext uri="{FF2B5EF4-FFF2-40B4-BE49-F238E27FC236}">
                    <a16:creationId xmlns:a16="http://schemas.microsoft.com/office/drawing/2014/main" id="{49366041-7F19-4950-A66B-14D75E44C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1700" y="-407988"/>
                <a:ext cx="25400" cy="92075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42" name="Freeform 617">
                <a:extLst>
                  <a:ext uri="{FF2B5EF4-FFF2-40B4-BE49-F238E27FC236}">
                    <a16:creationId xmlns:a16="http://schemas.microsoft.com/office/drawing/2014/main" id="{0E411AE7-E739-45D4-8B9A-9C276D22B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7688" y="-400050"/>
                <a:ext cx="26988" cy="84138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43" name="Freeform 618">
                <a:extLst>
                  <a:ext uri="{FF2B5EF4-FFF2-40B4-BE49-F238E27FC236}">
                    <a16:creationId xmlns:a16="http://schemas.microsoft.com/office/drawing/2014/main" id="{123D269A-BE6D-471C-AE7B-866A654D78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44500" y="-241300"/>
                <a:ext cx="582613" cy="390525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44" name="Group 643">
            <a:extLst>
              <a:ext uri="{FF2B5EF4-FFF2-40B4-BE49-F238E27FC236}">
                <a16:creationId xmlns:a16="http://schemas.microsoft.com/office/drawing/2014/main" id="{054AAE23-7467-49F8-9EA6-6FAE28EA4893}"/>
              </a:ext>
            </a:extLst>
          </p:cNvPr>
          <p:cNvGrpSpPr/>
          <p:nvPr/>
        </p:nvGrpSpPr>
        <p:grpSpPr>
          <a:xfrm>
            <a:off x="3049328" y="2575685"/>
            <a:ext cx="179422" cy="179422"/>
            <a:chOff x="12706350" y="1374082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DDB27B03-7F4C-424E-B77A-60FF285E4C25}"/>
                </a:ext>
              </a:extLst>
            </p:cNvPr>
            <p:cNvSpPr/>
            <p:nvPr/>
          </p:nvSpPr>
          <p:spPr>
            <a:xfrm>
              <a:off x="12706350" y="1374082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46" name="Group 645">
              <a:extLst>
                <a:ext uri="{FF2B5EF4-FFF2-40B4-BE49-F238E27FC236}">
                  <a16:creationId xmlns:a16="http://schemas.microsoft.com/office/drawing/2014/main" id="{B55D465D-DBCA-4A0D-BAE5-A821BC36A0F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761347" y="1409830"/>
              <a:ext cx="130413" cy="168911"/>
              <a:chOff x="8611" y="26"/>
              <a:chExt cx="271" cy="351"/>
            </a:xfrm>
            <a:grpFill/>
          </p:grpSpPr>
          <p:sp>
            <p:nvSpPr>
              <p:cNvPr id="647" name="Freeform 622">
                <a:extLst>
                  <a:ext uri="{FF2B5EF4-FFF2-40B4-BE49-F238E27FC236}">
                    <a16:creationId xmlns:a16="http://schemas.microsoft.com/office/drawing/2014/main" id="{A19F7D0E-15FF-475B-8B55-B749D8436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1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48" name="Freeform 623">
                <a:extLst>
                  <a:ext uri="{FF2B5EF4-FFF2-40B4-BE49-F238E27FC236}">
                    <a16:creationId xmlns:a16="http://schemas.microsoft.com/office/drawing/2014/main" id="{1A15F0CC-9391-407D-B8A0-03B69DE2B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8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5856BF75-38E2-4E4D-9B4F-7E919A57D221}"/>
              </a:ext>
            </a:extLst>
          </p:cNvPr>
          <p:cNvGrpSpPr/>
          <p:nvPr/>
        </p:nvGrpSpPr>
        <p:grpSpPr>
          <a:xfrm>
            <a:off x="2778678" y="2179392"/>
            <a:ext cx="179422" cy="179422"/>
            <a:chOff x="12638087" y="2401195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50" name="Oval 649">
              <a:extLst>
                <a:ext uri="{FF2B5EF4-FFF2-40B4-BE49-F238E27FC236}">
                  <a16:creationId xmlns:a16="http://schemas.microsoft.com/office/drawing/2014/main" id="{5C216F7D-EE05-44F0-966A-53F01670A4D5}"/>
                </a:ext>
              </a:extLst>
            </p:cNvPr>
            <p:cNvSpPr/>
            <p:nvPr/>
          </p:nvSpPr>
          <p:spPr>
            <a:xfrm>
              <a:off x="12638087" y="2401195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51" name="Group 650">
              <a:extLst>
                <a:ext uri="{FF2B5EF4-FFF2-40B4-BE49-F238E27FC236}">
                  <a16:creationId xmlns:a16="http://schemas.microsoft.com/office/drawing/2014/main" id="{36C4973A-E5DF-4242-8763-68D0C8B7C1FB}"/>
                </a:ext>
              </a:extLst>
            </p:cNvPr>
            <p:cNvGrpSpPr/>
            <p:nvPr/>
          </p:nvGrpSpPr>
          <p:grpSpPr>
            <a:xfrm>
              <a:off x="12686057" y="2447517"/>
              <a:ext cx="142878" cy="136650"/>
              <a:chOff x="13144500" y="-407988"/>
              <a:chExt cx="582613" cy="557213"/>
            </a:xfrm>
            <a:grpFill/>
          </p:grpSpPr>
          <p:sp>
            <p:nvSpPr>
              <p:cNvPr id="652" name="Freeform 627">
                <a:extLst>
                  <a:ext uri="{FF2B5EF4-FFF2-40B4-BE49-F238E27FC236}">
                    <a16:creationId xmlns:a16="http://schemas.microsoft.com/office/drawing/2014/main" id="{39760E1F-BBCA-4202-BA97-2DCB6346E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44500" y="-358775"/>
                <a:ext cx="581025" cy="90488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54" name="Freeform 628">
                <a:extLst>
                  <a:ext uri="{FF2B5EF4-FFF2-40B4-BE49-F238E27FC236}">
                    <a16:creationId xmlns:a16="http://schemas.microsoft.com/office/drawing/2014/main" id="{72C6D337-5CDA-4865-B779-239DF5CC8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1700" y="-407988"/>
                <a:ext cx="25400" cy="92075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55" name="Freeform 629">
                <a:extLst>
                  <a:ext uri="{FF2B5EF4-FFF2-40B4-BE49-F238E27FC236}">
                    <a16:creationId xmlns:a16="http://schemas.microsoft.com/office/drawing/2014/main" id="{186E3419-36C2-4230-96F9-4C56484B3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7688" y="-400050"/>
                <a:ext cx="26988" cy="84138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56" name="Freeform 630">
                <a:extLst>
                  <a:ext uri="{FF2B5EF4-FFF2-40B4-BE49-F238E27FC236}">
                    <a16:creationId xmlns:a16="http://schemas.microsoft.com/office/drawing/2014/main" id="{5E1E63B5-07A3-4B2E-A275-528B26098B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44500" y="-241300"/>
                <a:ext cx="582613" cy="390525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57" name="Group 656">
            <a:extLst>
              <a:ext uri="{FF2B5EF4-FFF2-40B4-BE49-F238E27FC236}">
                <a16:creationId xmlns:a16="http://schemas.microsoft.com/office/drawing/2014/main" id="{73E7A94B-033D-4209-AE2A-F941298E0C71}"/>
              </a:ext>
            </a:extLst>
          </p:cNvPr>
          <p:cNvGrpSpPr/>
          <p:nvPr/>
        </p:nvGrpSpPr>
        <p:grpSpPr>
          <a:xfrm>
            <a:off x="3220275" y="2065320"/>
            <a:ext cx="179422" cy="179422"/>
            <a:chOff x="12858749" y="2159895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3F2AE0DA-BDF9-4B9C-9ED7-2B9FA0CE976A}"/>
                </a:ext>
              </a:extLst>
            </p:cNvPr>
            <p:cNvSpPr/>
            <p:nvPr/>
          </p:nvSpPr>
          <p:spPr>
            <a:xfrm>
              <a:off x="12858749" y="2159895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179D2749-CDEE-438F-853D-7E01DF468F1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05152" y="2209221"/>
              <a:ext cx="157164" cy="127468"/>
              <a:chOff x="8435" y="-69"/>
              <a:chExt cx="434" cy="352"/>
            </a:xfrm>
            <a:grpFill/>
          </p:grpSpPr>
          <p:sp>
            <p:nvSpPr>
              <p:cNvPr id="660" name="Freeform 634">
                <a:extLst>
                  <a:ext uri="{FF2B5EF4-FFF2-40B4-BE49-F238E27FC236}">
                    <a16:creationId xmlns:a16="http://schemas.microsoft.com/office/drawing/2014/main" id="{593B54DB-BBDD-4598-BACC-E24338527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2" y="115"/>
                <a:ext cx="178" cy="16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61" name="Freeform 635">
                <a:extLst>
                  <a:ext uri="{FF2B5EF4-FFF2-40B4-BE49-F238E27FC236}">
                    <a16:creationId xmlns:a16="http://schemas.microsoft.com/office/drawing/2014/main" id="{38A6A73B-E302-4E2B-8783-98E884EC6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6" y="115"/>
                <a:ext cx="183" cy="168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62" name="Freeform 636">
                <a:extLst>
                  <a:ext uri="{FF2B5EF4-FFF2-40B4-BE49-F238E27FC236}">
                    <a16:creationId xmlns:a16="http://schemas.microsoft.com/office/drawing/2014/main" id="{05A20FFE-C364-4511-84A4-A99C8E4FB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2" y="-69"/>
                <a:ext cx="223" cy="131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63" name="Freeform 637">
                <a:extLst>
                  <a:ext uri="{FF2B5EF4-FFF2-40B4-BE49-F238E27FC236}">
                    <a16:creationId xmlns:a16="http://schemas.microsoft.com/office/drawing/2014/main" id="{B73DD2E6-CF1C-409B-954D-C4AFE51CB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" y="-68"/>
                <a:ext cx="174" cy="129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64" name="Freeform 638">
                <a:extLst>
                  <a:ext uri="{FF2B5EF4-FFF2-40B4-BE49-F238E27FC236}">
                    <a16:creationId xmlns:a16="http://schemas.microsoft.com/office/drawing/2014/main" id="{01B66314-7F71-4D6D-825B-5C633543E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7" y="115"/>
                <a:ext cx="39" cy="168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37356281-A881-47A8-BC18-5F40BBDE8EE6}"/>
              </a:ext>
            </a:extLst>
          </p:cNvPr>
          <p:cNvGrpSpPr/>
          <p:nvPr/>
        </p:nvGrpSpPr>
        <p:grpSpPr>
          <a:xfrm>
            <a:off x="2912424" y="1813682"/>
            <a:ext cx="179422" cy="179422"/>
            <a:chOff x="12615862" y="1936057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66" name="Oval 665">
              <a:extLst>
                <a:ext uri="{FF2B5EF4-FFF2-40B4-BE49-F238E27FC236}">
                  <a16:creationId xmlns:a16="http://schemas.microsoft.com/office/drawing/2014/main" id="{90517C28-A1F9-4D8B-A646-7B02FB1D22A4}"/>
                </a:ext>
              </a:extLst>
            </p:cNvPr>
            <p:cNvSpPr/>
            <p:nvPr/>
          </p:nvSpPr>
          <p:spPr>
            <a:xfrm>
              <a:off x="12615862" y="1936057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667" name="Freeform 641">
              <a:extLst>
                <a:ext uri="{FF2B5EF4-FFF2-40B4-BE49-F238E27FC236}">
                  <a16:creationId xmlns:a16="http://schemas.microsoft.com/office/drawing/2014/main" id="{D4CCC977-3782-451F-BCED-5E8109A30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2613" y="1974848"/>
              <a:ext cx="158806" cy="168911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668" name="Group 667">
            <a:extLst>
              <a:ext uri="{FF2B5EF4-FFF2-40B4-BE49-F238E27FC236}">
                <a16:creationId xmlns:a16="http://schemas.microsoft.com/office/drawing/2014/main" id="{E1F82EF4-E81A-4E06-B67F-816DB8FD9D0D}"/>
              </a:ext>
            </a:extLst>
          </p:cNvPr>
          <p:cNvGrpSpPr/>
          <p:nvPr/>
        </p:nvGrpSpPr>
        <p:grpSpPr>
          <a:xfrm>
            <a:off x="3174596" y="1684971"/>
            <a:ext cx="179422" cy="179422"/>
            <a:chOff x="12834937" y="1669357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4AF07C9F-2804-4E95-955E-3AA197D92871}"/>
                </a:ext>
              </a:extLst>
            </p:cNvPr>
            <p:cNvSpPr/>
            <p:nvPr/>
          </p:nvSpPr>
          <p:spPr>
            <a:xfrm>
              <a:off x="12834937" y="1669357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70" name="Group 669">
              <a:extLst>
                <a:ext uri="{FF2B5EF4-FFF2-40B4-BE49-F238E27FC236}">
                  <a16:creationId xmlns:a16="http://schemas.microsoft.com/office/drawing/2014/main" id="{270724DE-5F68-49F7-8CA8-6487AF43C3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868500" y="1704912"/>
              <a:ext cx="173280" cy="145497"/>
              <a:chOff x="8065" y="-446"/>
              <a:chExt cx="418" cy="351"/>
            </a:xfrm>
            <a:grpFill/>
          </p:grpSpPr>
          <p:sp>
            <p:nvSpPr>
              <p:cNvPr id="671" name="Freeform 645">
                <a:extLst>
                  <a:ext uri="{FF2B5EF4-FFF2-40B4-BE49-F238E27FC236}">
                    <a16:creationId xmlns:a16="http://schemas.microsoft.com/office/drawing/2014/main" id="{5B898368-5705-4623-A54C-3EC2DBBC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118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72" name="Freeform 646">
                <a:extLst>
                  <a:ext uri="{FF2B5EF4-FFF2-40B4-BE49-F238E27FC236}">
                    <a16:creationId xmlns:a16="http://schemas.microsoft.com/office/drawing/2014/main" id="{43CFE153-065A-411F-B5C0-DABAE3866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342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73" name="Freeform 647">
                <a:extLst>
                  <a:ext uri="{FF2B5EF4-FFF2-40B4-BE49-F238E27FC236}">
                    <a16:creationId xmlns:a16="http://schemas.microsoft.com/office/drawing/2014/main" id="{885F00B3-1FE9-41D2-B828-EEBBABC02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8" y="-446"/>
                <a:ext cx="272" cy="96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74" name="Freeform 648">
                <a:extLst>
                  <a:ext uri="{FF2B5EF4-FFF2-40B4-BE49-F238E27FC236}">
                    <a16:creationId xmlns:a16="http://schemas.microsoft.com/office/drawing/2014/main" id="{10BF5FEA-7D83-4CDF-8878-2B2CFA493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9" y="-403"/>
                <a:ext cx="150" cy="53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75" name="Freeform 649">
                <a:extLst>
                  <a:ext uri="{FF2B5EF4-FFF2-40B4-BE49-F238E27FC236}">
                    <a16:creationId xmlns:a16="http://schemas.microsoft.com/office/drawing/2014/main" id="{64184BFF-3490-4377-9513-7840D72501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1" y="-313"/>
                <a:ext cx="385" cy="188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3F26CEEF-2B89-47B7-A938-788CEA3A6146}"/>
              </a:ext>
            </a:extLst>
          </p:cNvPr>
          <p:cNvGrpSpPr/>
          <p:nvPr/>
        </p:nvGrpSpPr>
        <p:grpSpPr>
          <a:xfrm>
            <a:off x="3003623" y="1364172"/>
            <a:ext cx="179422" cy="179422"/>
            <a:chOff x="12706350" y="1374082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B324865C-C24B-4F15-93AB-11ACCB8FD1B6}"/>
                </a:ext>
              </a:extLst>
            </p:cNvPr>
            <p:cNvSpPr/>
            <p:nvPr/>
          </p:nvSpPr>
          <p:spPr>
            <a:xfrm>
              <a:off x="12706350" y="1374082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78" name="Group 677">
              <a:extLst>
                <a:ext uri="{FF2B5EF4-FFF2-40B4-BE49-F238E27FC236}">
                  <a16:creationId xmlns:a16="http://schemas.microsoft.com/office/drawing/2014/main" id="{1406B4B7-4721-4859-B9FA-5E91C408569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761347" y="1409830"/>
              <a:ext cx="130413" cy="168911"/>
              <a:chOff x="8611" y="26"/>
              <a:chExt cx="271" cy="351"/>
            </a:xfrm>
            <a:grpFill/>
          </p:grpSpPr>
          <p:sp>
            <p:nvSpPr>
              <p:cNvPr id="679" name="Freeform 653">
                <a:extLst>
                  <a:ext uri="{FF2B5EF4-FFF2-40B4-BE49-F238E27FC236}">
                    <a16:creationId xmlns:a16="http://schemas.microsoft.com/office/drawing/2014/main" id="{5B636DB8-6D2F-49E5-96D4-9A4DA8120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1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80" name="Freeform 654">
                <a:extLst>
                  <a:ext uri="{FF2B5EF4-FFF2-40B4-BE49-F238E27FC236}">
                    <a16:creationId xmlns:a16="http://schemas.microsoft.com/office/drawing/2014/main" id="{9D72E0BA-D3DF-462B-9766-ADB549644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8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81" name="Group 680">
            <a:extLst>
              <a:ext uri="{FF2B5EF4-FFF2-40B4-BE49-F238E27FC236}">
                <a16:creationId xmlns:a16="http://schemas.microsoft.com/office/drawing/2014/main" id="{2A245618-44C1-4091-9421-EC9B77E45AC3}"/>
              </a:ext>
            </a:extLst>
          </p:cNvPr>
          <p:cNvGrpSpPr/>
          <p:nvPr/>
        </p:nvGrpSpPr>
        <p:grpSpPr>
          <a:xfrm>
            <a:off x="5045991" y="2202818"/>
            <a:ext cx="721194" cy="520191"/>
            <a:chOff x="6346984" y="2484152"/>
            <a:chExt cx="1001535" cy="722396"/>
          </a:xfrm>
          <a:solidFill>
            <a:sysClr val="windowText" lastClr="000000">
              <a:lumMod val="65000"/>
              <a:lumOff val="35000"/>
            </a:sysClr>
          </a:solidFill>
        </p:grpSpPr>
        <p:grpSp>
          <p:nvGrpSpPr>
            <p:cNvPr id="682" name="Group 681">
              <a:extLst>
                <a:ext uri="{FF2B5EF4-FFF2-40B4-BE49-F238E27FC236}">
                  <a16:creationId xmlns:a16="http://schemas.microsoft.com/office/drawing/2014/main" id="{75BB03B4-0560-4AB7-8F4A-B44D29369E51}"/>
                </a:ext>
              </a:extLst>
            </p:cNvPr>
            <p:cNvGrpSpPr/>
            <p:nvPr/>
          </p:nvGrpSpPr>
          <p:grpSpPr>
            <a:xfrm>
              <a:off x="6430009" y="2577299"/>
              <a:ext cx="826115" cy="532982"/>
              <a:chOff x="6377693" y="2464594"/>
              <a:chExt cx="826115" cy="521501"/>
            </a:xfrm>
            <a:grpFill/>
          </p:grpSpPr>
          <p:grpSp>
            <p:nvGrpSpPr>
              <p:cNvPr id="846" name="Group 845">
                <a:extLst>
                  <a:ext uri="{FF2B5EF4-FFF2-40B4-BE49-F238E27FC236}">
                    <a16:creationId xmlns:a16="http://schemas.microsoft.com/office/drawing/2014/main" id="{1D8A3B1A-D902-4BF5-A882-909F89822C99}"/>
                  </a:ext>
                </a:extLst>
              </p:cNvPr>
              <p:cNvGrpSpPr/>
              <p:nvPr/>
            </p:nvGrpSpPr>
            <p:grpSpPr>
              <a:xfrm>
                <a:off x="6384131" y="2464594"/>
                <a:ext cx="816769" cy="521494"/>
                <a:chOff x="6384131" y="2464594"/>
                <a:chExt cx="816769" cy="521494"/>
              </a:xfrm>
              <a:grpFill/>
            </p:grpSpPr>
            <p:cxnSp>
              <p:nvCxnSpPr>
                <p:cNvPr id="855" name="Straight Connector 854">
                  <a:extLst>
                    <a:ext uri="{FF2B5EF4-FFF2-40B4-BE49-F238E27FC236}">
                      <a16:creationId xmlns:a16="http://schemas.microsoft.com/office/drawing/2014/main" id="{76F54BFB-3756-4E88-BA56-CDB0683010A5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8" name="Straight Connector 857">
                  <a:extLst>
                    <a:ext uri="{FF2B5EF4-FFF2-40B4-BE49-F238E27FC236}">
                      <a16:creationId xmlns:a16="http://schemas.microsoft.com/office/drawing/2014/main" id="{DBDFD163-535D-4C50-A6AF-298127713BEC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812007" cy="511969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9" name="Straight Connector 858">
                  <a:extLst>
                    <a:ext uri="{FF2B5EF4-FFF2-40B4-BE49-F238E27FC236}">
                      <a16:creationId xmlns:a16="http://schemas.microsoft.com/office/drawing/2014/main" id="{0B1F0391-4992-4FC0-BA96-56F309BFB7A3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81676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60" name="Straight Connector 859">
                  <a:extLst>
                    <a:ext uri="{FF2B5EF4-FFF2-40B4-BE49-F238E27FC236}">
                      <a16:creationId xmlns:a16="http://schemas.microsoft.com/office/drawing/2014/main" id="{600E62DB-2018-40DA-AA17-E6A4194D8482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2382" cy="497681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61" name="Straight Connector 860">
                  <a:extLst>
                    <a:ext uri="{FF2B5EF4-FFF2-40B4-BE49-F238E27FC236}">
                      <a16:creationId xmlns:a16="http://schemas.microsoft.com/office/drawing/2014/main" id="{C06B5547-B244-4A91-9F81-34DF50B2BD30}"/>
                    </a:ext>
                  </a:extLst>
                </p:cNvPr>
                <p:cNvCxnSpPr/>
                <p:nvPr/>
              </p:nvCxnSpPr>
              <p:spPr>
                <a:xfrm>
                  <a:off x="6660355" y="2464594"/>
                  <a:ext cx="273845" cy="507929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62" name="Straight Connector 861">
                  <a:extLst>
                    <a:ext uri="{FF2B5EF4-FFF2-40B4-BE49-F238E27FC236}">
                      <a16:creationId xmlns:a16="http://schemas.microsoft.com/office/drawing/2014/main" id="{1B6F0EC2-90D2-4FD7-8E9F-360927E008BC}"/>
                    </a:ext>
                  </a:extLst>
                </p:cNvPr>
                <p:cNvCxnSpPr/>
                <p:nvPr/>
              </p:nvCxnSpPr>
              <p:spPr>
                <a:xfrm flipH="1">
                  <a:off x="6657975" y="2464594"/>
                  <a:ext cx="269080" cy="517248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63" name="Straight Connector 862">
                  <a:extLst>
                    <a:ext uri="{FF2B5EF4-FFF2-40B4-BE49-F238E27FC236}">
                      <a16:creationId xmlns:a16="http://schemas.microsoft.com/office/drawing/2014/main" id="{D1DAB9B7-4861-4E4E-8883-4C4A8732198E}"/>
                    </a:ext>
                  </a:extLst>
                </p:cNvPr>
                <p:cNvCxnSpPr/>
                <p:nvPr/>
              </p:nvCxnSpPr>
              <p:spPr>
                <a:xfrm flipV="1"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847" name="Group 846">
                <a:extLst>
                  <a:ext uri="{FF2B5EF4-FFF2-40B4-BE49-F238E27FC236}">
                    <a16:creationId xmlns:a16="http://schemas.microsoft.com/office/drawing/2014/main" id="{03EB851C-619B-45A5-A872-AC9FCCD3AC28}"/>
                  </a:ext>
                </a:extLst>
              </p:cNvPr>
              <p:cNvGrpSpPr/>
              <p:nvPr/>
            </p:nvGrpSpPr>
            <p:grpSpPr>
              <a:xfrm flipH="1">
                <a:off x="6391801" y="2464596"/>
                <a:ext cx="812007" cy="521494"/>
                <a:chOff x="6384131" y="2464594"/>
                <a:chExt cx="812007" cy="521494"/>
              </a:xfrm>
              <a:grpFill/>
            </p:grpSpPr>
            <p:cxnSp>
              <p:nvCxnSpPr>
                <p:cNvPr id="851" name="Straight Connector 850">
                  <a:extLst>
                    <a:ext uri="{FF2B5EF4-FFF2-40B4-BE49-F238E27FC236}">
                      <a16:creationId xmlns:a16="http://schemas.microsoft.com/office/drawing/2014/main" id="{BB655E98-9E05-4027-9A91-C5186EB8750B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2" name="Straight Connector 851">
                  <a:extLst>
                    <a:ext uri="{FF2B5EF4-FFF2-40B4-BE49-F238E27FC236}">
                      <a16:creationId xmlns:a16="http://schemas.microsoft.com/office/drawing/2014/main" id="{A5DB24C7-8D32-40EB-AB92-B928EC8D9321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812007" cy="511969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3" name="Straight Connector 852">
                  <a:extLst>
                    <a:ext uri="{FF2B5EF4-FFF2-40B4-BE49-F238E27FC236}">
                      <a16:creationId xmlns:a16="http://schemas.microsoft.com/office/drawing/2014/main" id="{5323AD82-F9FF-43B6-A907-879392E54C48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2382" cy="497681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4" name="Straight Connector 853">
                  <a:extLst>
                    <a:ext uri="{FF2B5EF4-FFF2-40B4-BE49-F238E27FC236}">
                      <a16:creationId xmlns:a16="http://schemas.microsoft.com/office/drawing/2014/main" id="{0702AFEC-C5DF-4E62-9446-E79F772F395F}"/>
                    </a:ext>
                  </a:extLst>
                </p:cNvPr>
                <p:cNvCxnSpPr/>
                <p:nvPr/>
              </p:nvCxnSpPr>
              <p:spPr>
                <a:xfrm flipV="1"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848" name="Group 847">
                <a:extLst>
                  <a:ext uri="{FF2B5EF4-FFF2-40B4-BE49-F238E27FC236}">
                    <a16:creationId xmlns:a16="http://schemas.microsoft.com/office/drawing/2014/main" id="{1DF9918C-6B92-4A41-AD68-E33CFC7A91D9}"/>
                  </a:ext>
                </a:extLst>
              </p:cNvPr>
              <p:cNvGrpSpPr/>
              <p:nvPr/>
            </p:nvGrpSpPr>
            <p:grpSpPr>
              <a:xfrm flipV="1">
                <a:off x="6377693" y="2726539"/>
                <a:ext cx="816769" cy="259556"/>
                <a:chOff x="6384131" y="2464594"/>
                <a:chExt cx="816769" cy="259556"/>
              </a:xfrm>
              <a:grpFill/>
            </p:grpSpPr>
            <p:cxnSp>
              <p:nvCxnSpPr>
                <p:cNvPr id="849" name="Straight Connector 848">
                  <a:extLst>
                    <a:ext uri="{FF2B5EF4-FFF2-40B4-BE49-F238E27FC236}">
                      <a16:creationId xmlns:a16="http://schemas.microsoft.com/office/drawing/2014/main" id="{8A0B6E86-3FAF-49F0-AD9E-09F0084A0F86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81676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0" name="Straight Connector 849">
                  <a:extLst>
                    <a:ext uri="{FF2B5EF4-FFF2-40B4-BE49-F238E27FC236}">
                      <a16:creationId xmlns:a16="http://schemas.microsoft.com/office/drawing/2014/main" id="{BBB0A910-C050-4AA0-A94C-25DD8BE3C32F}"/>
                    </a:ext>
                  </a:extLst>
                </p:cNvPr>
                <p:cNvCxnSpPr/>
                <p:nvPr/>
              </p:nvCxnSpPr>
              <p:spPr>
                <a:xfrm>
                  <a:off x="6384131" y="2724150"/>
                  <a:ext cx="81676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</p:grpSp>
        </p:grpSp>
        <p:grpSp>
          <p:nvGrpSpPr>
            <p:cNvPr id="683" name="Group 682">
              <a:extLst>
                <a:ext uri="{FF2B5EF4-FFF2-40B4-BE49-F238E27FC236}">
                  <a16:creationId xmlns:a16="http://schemas.microsoft.com/office/drawing/2014/main" id="{C5411F99-EF0A-4354-A77E-C1DF518935F6}"/>
                </a:ext>
              </a:extLst>
            </p:cNvPr>
            <p:cNvGrpSpPr/>
            <p:nvPr/>
          </p:nvGrpSpPr>
          <p:grpSpPr>
            <a:xfrm>
              <a:off x="6346984" y="2484152"/>
              <a:ext cx="1001535" cy="722396"/>
              <a:chOff x="16094074" y="2367809"/>
              <a:chExt cx="966320" cy="697000"/>
            </a:xfrm>
            <a:grpFill/>
          </p:grpSpPr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66617391-A602-4D54-B692-C808D9815DB6}"/>
                  </a:ext>
                </a:extLst>
              </p:cNvPr>
              <p:cNvGrpSpPr/>
              <p:nvPr/>
            </p:nvGrpSpPr>
            <p:grpSpPr>
              <a:xfrm>
                <a:off x="16355280" y="2882107"/>
                <a:ext cx="182702" cy="182702"/>
                <a:chOff x="16349055" y="2936281"/>
                <a:chExt cx="182702" cy="182702"/>
              </a:xfrm>
              <a:grpFill/>
            </p:grpSpPr>
            <p:sp>
              <p:nvSpPr>
                <p:cNvPr id="822" name="Oval 821">
                  <a:extLst>
                    <a:ext uri="{FF2B5EF4-FFF2-40B4-BE49-F238E27FC236}">
                      <a16:creationId xmlns:a16="http://schemas.microsoft.com/office/drawing/2014/main" id="{192AD08B-76D4-44D0-8B74-BE3A18B2CA0A}"/>
                    </a:ext>
                  </a:extLst>
                </p:cNvPr>
                <p:cNvSpPr/>
                <p:nvPr/>
              </p:nvSpPr>
              <p:spPr>
                <a:xfrm>
                  <a:off x="16349055" y="2936281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823" name="Group 822">
                  <a:extLst>
                    <a:ext uri="{FF2B5EF4-FFF2-40B4-BE49-F238E27FC236}">
                      <a16:creationId xmlns:a16="http://schemas.microsoft.com/office/drawing/2014/main" id="{4BF97700-6722-4E93-AA35-95A6C676E557}"/>
                    </a:ext>
                  </a:extLst>
                </p:cNvPr>
                <p:cNvGrpSpPr/>
                <p:nvPr/>
              </p:nvGrpSpPr>
              <p:grpSpPr>
                <a:xfrm>
                  <a:off x="16385510" y="2971486"/>
                  <a:ext cx="108583" cy="103847"/>
                  <a:chOff x="13144500" y="-407988"/>
                  <a:chExt cx="582613" cy="557213"/>
                </a:xfrm>
                <a:grpFill/>
              </p:grpSpPr>
              <p:sp>
                <p:nvSpPr>
                  <p:cNvPr id="824" name="Freeform 716">
                    <a:extLst>
                      <a:ext uri="{FF2B5EF4-FFF2-40B4-BE49-F238E27FC236}">
                        <a16:creationId xmlns:a16="http://schemas.microsoft.com/office/drawing/2014/main" id="{9B7E1D72-98FA-4A16-9EE3-050BB32F53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144500" y="-358775"/>
                    <a:ext cx="581025" cy="90488"/>
                  </a:xfrm>
                  <a:custGeom>
                    <a:avLst/>
                    <a:gdLst>
                      <a:gd name="T0" fmla="*/ 1132 w 2265"/>
                      <a:gd name="T1" fmla="*/ 349 h 350"/>
                      <a:gd name="T2" fmla="*/ 27 w 2265"/>
                      <a:gd name="T3" fmla="*/ 349 h 350"/>
                      <a:gd name="T4" fmla="*/ 0 w 2265"/>
                      <a:gd name="T5" fmla="*/ 324 h 350"/>
                      <a:gd name="T6" fmla="*/ 0 w 2265"/>
                      <a:gd name="T7" fmla="*/ 58 h 350"/>
                      <a:gd name="T8" fmla="*/ 57 w 2265"/>
                      <a:gd name="T9" fmla="*/ 1 h 350"/>
                      <a:gd name="T10" fmla="*/ 329 w 2265"/>
                      <a:gd name="T11" fmla="*/ 1 h 350"/>
                      <a:gd name="T12" fmla="*/ 350 w 2265"/>
                      <a:gd name="T13" fmla="*/ 22 h 350"/>
                      <a:gd name="T14" fmla="*/ 353 w 2265"/>
                      <a:gd name="T15" fmla="*/ 140 h 350"/>
                      <a:gd name="T16" fmla="*/ 521 w 2265"/>
                      <a:gd name="T17" fmla="*/ 197 h 350"/>
                      <a:gd name="T18" fmla="*/ 557 w 2265"/>
                      <a:gd name="T19" fmla="*/ 124 h 350"/>
                      <a:gd name="T20" fmla="*/ 557 w 2265"/>
                      <a:gd name="T21" fmla="*/ 24 h 350"/>
                      <a:gd name="T22" fmla="*/ 580 w 2265"/>
                      <a:gd name="T23" fmla="*/ 1 h 350"/>
                      <a:gd name="T24" fmla="*/ 1076 w 2265"/>
                      <a:gd name="T25" fmla="*/ 1 h 350"/>
                      <a:gd name="T26" fmla="*/ 1706 w 2265"/>
                      <a:gd name="T27" fmla="*/ 1 h 350"/>
                      <a:gd name="T28" fmla="*/ 1729 w 2265"/>
                      <a:gd name="T29" fmla="*/ 24 h 350"/>
                      <a:gd name="T30" fmla="*/ 1729 w 2265"/>
                      <a:gd name="T31" fmla="*/ 118 h 350"/>
                      <a:gd name="T32" fmla="*/ 1816 w 2265"/>
                      <a:gd name="T33" fmla="*/ 221 h 350"/>
                      <a:gd name="T34" fmla="*/ 1933 w 2265"/>
                      <a:gd name="T35" fmla="*/ 134 h 350"/>
                      <a:gd name="T36" fmla="*/ 1936 w 2265"/>
                      <a:gd name="T37" fmla="*/ 21 h 350"/>
                      <a:gd name="T38" fmla="*/ 1956 w 2265"/>
                      <a:gd name="T39" fmla="*/ 1 h 350"/>
                      <a:gd name="T40" fmla="*/ 2210 w 2265"/>
                      <a:gd name="T41" fmla="*/ 1 h 350"/>
                      <a:gd name="T42" fmla="*/ 2265 w 2265"/>
                      <a:gd name="T43" fmla="*/ 55 h 350"/>
                      <a:gd name="T44" fmla="*/ 2265 w 2265"/>
                      <a:gd name="T45" fmla="*/ 335 h 350"/>
                      <a:gd name="T46" fmla="*/ 2250 w 2265"/>
                      <a:gd name="T47" fmla="*/ 349 h 350"/>
                      <a:gd name="T48" fmla="*/ 2234 w 2265"/>
                      <a:gd name="T49" fmla="*/ 349 h 350"/>
                      <a:gd name="T50" fmla="*/ 1132 w 2265"/>
                      <a:gd name="T51" fmla="*/ 349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265" h="350">
                        <a:moveTo>
                          <a:pt x="1132" y="349"/>
                        </a:moveTo>
                        <a:cubicBezTo>
                          <a:pt x="764" y="349"/>
                          <a:pt x="395" y="349"/>
                          <a:pt x="27" y="349"/>
                        </a:cubicBezTo>
                        <a:cubicBezTo>
                          <a:pt x="0" y="349"/>
                          <a:pt x="0" y="349"/>
                          <a:pt x="0" y="324"/>
                        </a:cubicBezTo>
                        <a:cubicBezTo>
                          <a:pt x="0" y="235"/>
                          <a:pt x="0" y="146"/>
                          <a:pt x="0" y="58"/>
                        </a:cubicBezTo>
                        <a:cubicBezTo>
                          <a:pt x="0" y="20"/>
                          <a:pt x="20" y="1"/>
                          <a:pt x="57" y="1"/>
                        </a:cubicBezTo>
                        <a:cubicBezTo>
                          <a:pt x="148" y="1"/>
                          <a:pt x="238" y="1"/>
                          <a:pt x="329" y="1"/>
                        </a:cubicBezTo>
                        <a:cubicBezTo>
                          <a:pt x="346" y="0"/>
                          <a:pt x="350" y="6"/>
                          <a:pt x="350" y="22"/>
                        </a:cubicBezTo>
                        <a:cubicBezTo>
                          <a:pt x="350" y="61"/>
                          <a:pt x="344" y="101"/>
                          <a:pt x="353" y="140"/>
                        </a:cubicBezTo>
                        <a:cubicBezTo>
                          <a:pt x="372" y="218"/>
                          <a:pt x="459" y="248"/>
                          <a:pt x="521" y="197"/>
                        </a:cubicBezTo>
                        <a:cubicBezTo>
                          <a:pt x="543" y="178"/>
                          <a:pt x="556" y="153"/>
                          <a:pt x="557" y="124"/>
                        </a:cubicBezTo>
                        <a:cubicBezTo>
                          <a:pt x="558" y="91"/>
                          <a:pt x="558" y="57"/>
                          <a:pt x="557" y="24"/>
                        </a:cubicBezTo>
                        <a:cubicBezTo>
                          <a:pt x="556" y="6"/>
                          <a:pt x="561" y="0"/>
                          <a:pt x="580" y="1"/>
                        </a:cubicBezTo>
                        <a:cubicBezTo>
                          <a:pt x="745" y="1"/>
                          <a:pt x="910" y="1"/>
                          <a:pt x="1076" y="1"/>
                        </a:cubicBezTo>
                        <a:cubicBezTo>
                          <a:pt x="1286" y="1"/>
                          <a:pt x="1496" y="1"/>
                          <a:pt x="1706" y="1"/>
                        </a:cubicBezTo>
                        <a:cubicBezTo>
                          <a:pt x="1724" y="1"/>
                          <a:pt x="1730" y="5"/>
                          <a:pt x="1729" y="24"/>
                        </a:cubicBezTo>
                        <a:cubicBezTo>
                          <a:pt x="1727" y="55"/>
                          <a:pt x="1729" y="86"/>
                          <a:pt x="1729" y="118"/>
                        </a:cubicBezTo>
                        <a:cubicBezTo>
                          <a:pt x="1729" y="170"/>
                          <a:pt x="1768" y="217"/>
                          <a:pt x="1816" y="221"/>
                        </a:cubicBezTo>
                        <a:cubicBezTo>
                          <a:pt x="1876" y="227"/>
                          <a:pt x="1923" y="192"/>
                          <a:pt x="1933" y="134"/>
                        </a:cubicBezTo>
                        <a:cubicBezTo>
                          <a:pt x="1940" y="97"/>
                          <a:pt x="1936" y="59"/>
                          <a:pt x="1936" y="21"/>
                        </a:cubicBezTo>
                        <a:cubicBezTo>
                          <a:pt x="1936" y="5"/>
                          <a:pt x="1941" y="1"/>
                          <a:pt x="1956" y="1"/>
                        </a:cubicBezTo>
                        <a:cubicBezTo>
                          <a:pt x="2041" y="1"/>
                          <a:pt x="2126" y="1"/>
                          <a:pt x="2210" y="1"/>
                        </a:cubicBezTo>
                        <a:cubicBezTo>
                          <a:pt x="2243" y="1"/>
                          <a:pt x="2265" y="22"/>
                          <a:pt x="2265" y="55"/>
                        </a:cubicBezTo>
                        <a:cubicBezTo>
                          <a:pt x="2265" y="148"/>
                          <a:pt x="2265" y="241"/>
                          <a:pt x="2265" y="335"/>
                        </a:cubicBezTo>
                        <a:cubicBezTo>
                          <a:pt x="2265" y="346"/>
                          <a:pt x="2261" y="350"/>
                          <a:pt x="2250" y="349"/>
                        </a:cubicBezTo>
                        <a:cubicBezTo>
                          <a:pt x="2245" y="349"/>
                          <a:pt x="2239" y="349"/>
                          <a:pt x="2234" y="349"/>
                        </a:cubicBezTo>
                        <a:cubicBezTo>
                          <a:pt x="1867" y="349"/>
                          <a:pt x="1499" y="349"/>
                          <a:pt x="1132" y="34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25" name="Freeform 717">
                    <a:extLst>
                      <a:ext uri="{FF2B5EF4-FFF2-40B4-BE49-F238E27FC236}">
                        <a16:creationId xmlns:a16="http://schemas.microsoft.com/office/drawing/2014/main" id="{8B382477-DA76-4B1C-9AE0-871F8A55F9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01700" y="-407988"/>
                    <a:ext cx="25400" cy="92075"/>
                  </a:xfrm>
                  <a:custGeom>
                    <a:avLst/>
                    <a:gdLst>
                      <a:gd name="T0" fmla="*/ 101 w 101"/>
                      <a:gd name="T1" fmla="*/ 181 h 357"/>
                      <a:gd name="T2" fmla="*/ 101 w 101"/>
                      <a:gd name="T3" fmla="*/ 303 h 357"/>
                      <a:gd name="T4" fmla="*/ 50 w 101"/>
                      <a:gd name="T5" fmla="*/ 357 h 357"/>
                      <a:gd name="T6" fmla="*/ 0 w 101"/>
                      <a:gd name="T7" fmla="*/ 302 h 357"/>
                      <a:gd name="T8" fmla="*/ 0 w 101"/>
                      <a:gd name="T9" fmla="*/ 56 h 357"/>
                      <a:gd name="T10" fmla="*/ 50 w 101"/>
                      <a:gd name="T11" fmla="*/ 0 h 357"/>
                      <a:gd name="T12" fmla="*/ 101 w 101"/>
                      <a:gd name="T13" fmla="*/ 55 h 357"/>
                      <a:gd name="T14" fmla="*/ 101 w 101"/>
                      <a:gd name="T15" fmla="*/ 181 h 3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57">
                        <a:moveTo>
                          <a:pt x="101" y="181"/>
                        </a:moveTo>
                        <a:cubicBezTo>
                          <a:pt x="101" y="221"/>
                          <a:pt x="101" y="262"/>
                          <a:pt x="101" y="303"/>
                        </a:cubicBezTo>
                        <a:cubicBezTo>
                          <a:pt x="100" y="336"/>
                          <a:pt x="81" y="357"/>
                          <a:pt x="50" y="357"/>
                        </a:cubicBezTo>
                        <a:cubicBezTo>
                          <a:pt x="20" y="357"/>
                          <a:pt x="0" y="335"/>
                          <a:pt x="0" y="302"/>
                        </a:cubicBezTo>
                        <a:cubicBezTo>
                          <a:pt x="0" y="220"/>
                          <a:pt x="0" y="138"/>
                          <a:pt x="0" y="56"/>
                        </a:cubicBezTo>
                        <a:cubicBezTo>
                          <a:pt x="0" y="24"/>
                          <a:pt x="21" y="0"/>
                          <a:pt x="50" y="0"/>
                        </a:cubicBezTo>
                        <a:cubicBezTo>
                          <a:pt x="78" y="0"/>
                          <a:pt x="100" y="23"/>
                          <a:pt x="101" y="55"/>
                        </a:cubicBezTo>
                        <a:cubicBezTo>
                          <a:pt x="101" y="97"/>
                          <a:pt x="101" y="139"/>
                          <a:pt x="101" y="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44" name="Freeform 718">
                    <a:extLst>
                      <a:ext uri="{FF2B5EF4-FFF2-40B4-BE49-F238E27FC236}">
                        <a16:creationId xmlns:a16="http://schemas.microsoft.com/office/drawing/2014/main" id="{B3CF2BC3-610A-47AE-89E9-7ECDD777C7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247688" y="-400050"/>
                    <a:ext cx="26988" cy="84138"/>
                  </a:xfrm>
                  <a:custGeom>
                    <a:avLst/>
                    <a:gdLst>
                      <a:gd name="T0" fmla="*/ 0 w 101"/>
                      <a:gd name="T1" fmla="*/ 164 h 325"/>
                      <a:gd name="T2" fmla="*/ 0 w 101"/>
                      <a:gd name="T3" fmla="*/ 56 h 325"/>
                      <a:gd name="T4" fmla="*/ 51 w 101"/>
                      <a:gd name="T5" fmla="*/ 1 h 325"/>
                      <a:gd name="T6" fmla="*/ 101 w 101"/>
                      <a:gd name="T7" fmla="*/ 56 h 325"/>
                      <a:gd name="T8" fmla="*/ 101 w 101"/>
                      <a:gd name="T9" fmla="*/ 272 h 325"/>
                      <a:gd name="T10" fmla="*/ 50 w 101"/>
                      <a:gd name="T11" fmla="*/ 325 h 325"/>
                      <a:gd name="T12" fmla="*/ 0 w 101"/>
                      <a:gd name="T13" fmla="*/ 272 h 325"/>
                      <a:gd name="T14" fmla="*/ 0 w 101"/>
                      <a:gd name="T15" fmla="*/ 164 h 3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25">
                        <a:moveTo>
                          <a:pt x="0" y="164"/>
                        </a:moveTo>
                        <a:cubicBezTo>
                          <a:pt x="0" y="128"/>
                          <a:pt x="0" y="92"/>
                          <a:pt x="0" y="56"/>
                        </a:cubicBezTo>
                        <a:cubicBezTo>
                          <a:pt x="1" y="24"/>
                          <a:pt x="23" y="0"/>
                          <a:pt x="51" y="1"/>
                        </a:cubicBezTo>
                        <a:cubicBezTo>
                          <a:pt x="77" y="1"/>
                          <a:pt x="101" y="28"/>
                          <a:pt x="101" y="56"/>
                        </a:cubicBezTo>
                        <a:cubicBezTo>
                          <a:pt x="101" y="128"/>
                          <a:pt x="101" y="200"/>
                          <a:pt x="101" y="272"/>
                        </a:cubicBezTo>
                        <a:cubicBezTo>
                          <a:pt x="101" y="303"/>
                          <a:pt x="79" y="325"/>
                          <a:pt x="50" y="325"/>
                        </a:cubicBezTo>
                        <a:cubicBezTo>
                          <a:pt x="20" y="325"/>
                          <a:pt x="1" y="305"/>
                          <a:pt x="0" y="272"/>
                        </a:cubicBezTo>
                        <a:cubicBezTo>
                          <a:pt x="0" y="236"/>
                          <a:pt x="0" y="200"/>
                          <a:pt x="0" y="1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45" name="Freeform 719">
                    <a:extLst>
                      <a:ext uri="{FF2B5EF4-FFF2-40B4-BE49-F238E27FC236}">
                        <a16:creationId xmlns:a16="http://schemas.microsoft.com/office/drawing/2014/main" id="{F8FBF69F-2DFB-4194-99A5-7656F3C5CF3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3144500" y="-241300"/>
                    <a:ext cx="582613" cy="390525"/>
                  </a:xfrm>
                  <a:custGeom>
                    <a:avLst/>
                    <a:gdLst>
                      <a:gd name="T0" fmla="*/ 2238 w 2269"/>
                      <a:gd name="T1" fmla="*/ 3 h 1523"/>
                      <a:gd name="T2" fmla="*/ 1134 w 2269"/>
                      <a:gd name="T3" fmla="*/ 3 h 1523"/>
                      <a:gd name="T4" fmla="*/ 26 w 2269"/>
                      <a:gd name="T5" fmla="*/ 2 h 1523"/>
                      <a:gd name="T6" fmla="*/ 0 w 2269"/>
                      <a:gd name="T7" fmla="*/ 27 h 1523"/>
                      <a:gd name="T8" fmla="*/ 0 w 2269"/>
                      <a:gd name="T9" fmla="*/ 1459 h 1523"/>
                      <a:gd name="T10" fmla="*/ 65 w 2269"/>
                      <a:gd name="T11" fmla="*/ 1523 h 1523"/>
                      <a:gd name="T12" fmla="*/ 2197 w 2269"/>
                      <a:gd name="T13" fmla="*/ 1523 h 1523"/>
                      <a:gd name="T14" fmla="*/ 2265 w 2269"/>
                      <a:gd name="T15" fmla="*/ 1455 h 1523"/>
                      <a:gd name="T16" fmla="*/ 2265 w 2269"/>
                      <a:gd name="T17" fmla="*/ 31 h 1523"/>
                      <a:gd name="T18" fmla="*/ 2238 w 2269"/>
                      <a:gd name="T19" fmla="*/ 3 h 1523"/>
                      <a:gd name="T20" fmla="*/ 879 w 2269"/>
                      <a:gd name="T21" fmla="*/ 1243 h 1523"/>
                      <a:gd name="T22" fmla="*/ 574 w 2269"/>
                      <a:gd name="T23" fmla="*/ 1284 h 1523"/>
                      <a:gd name="T24" fmla="*/ 350 w 2269"/>
                      <a:gd name="T25" fmla="*/ 1224 h 1523"/>
                      <a:gd name="T26" fmla="*/ 337 w 2269"/>
                      <a:gd name="T27" fmla="*/ 1193 h 1523"/>
                      <a:gd name="T28" fmla="*/ 377 w 2269"/>
                      <a:gd name="T29" fmla="*/ 1041 h 1523"/>
                      <a:gd name="T30" fmla="*/ 398 w 2269"/>
                      <a:gd name="T31" fmla="*/ 1031 h 1523"/>
                      <a:gd name="T32" fmla="*/ 660 w 2269"/>
                      <a:gd name="T33" fmla="*/ 1087 h 1523"/>
                      <a:gd name="T34" fmla="*/ 794 w 2269"/>
                      <a:gd name="T35" fmla="*/ 1023 h 1523"/>
                      <a:gd name="T36" fmla="*/ 747 w 2269"/>
                      <a:gd name="T37" fmla="*/ 828 h 1523"/>
                      <a:gd name="T38" fmla="*/ 619 w 2269"/>
                      <a:gd name="T39" fmla="*/ 795 h 1523"/>
                      <a:gd name="T40" fmla="*/ 525 w 2269"/>
                      <a:gd name="T41" fmla="*/ 795 h 1523"/>
                      <a:gd name="T42" fmla="*/ 508 w 2269"/>
                      <a:gd name="T43" fmla="*/ 779 h 1523"/>
                      <a:gd name="T44" fmla="*/ 508 w 2269"/>
                      <a:gd name="T45" fmla="*/ 631 h 1523"/>
                      <a:gd name="T46" fmla="*/ 526 w 2269"/>
                      <a:gd name="T47" fmla="*/ 615 h 1523"/>
                      <a:gd name="T48" fmla="*/ 671 w 2269"/>
                      <a:gd name="T49" fmla="*/ 607 h 1523"/>
                      <a:gd name="T50" fmla="*/ 749 w 2269"/>
                      <a:gd name="T51" fmla="*/ 573 h 1523"/>
                      <a:gd name="T52" fmla="*/ 787 w 2269"/>
                      <a:gd name="T53" fmla="*/ 468 h 1523"/>
                      <a:gd name="T54" fmla="*/ 693 w 2269"/>
                      <a:gd name="T55" fmla="*/ 387 h 1523"/>
                      <a:gd name="T56" fmla="*/ 474 w 2269"/>
                      <a:gd name="T57" fmla="*/ 416 h 1523"/>
                      <a:gd name="T58" fmla="*/ 428 w 2269"/>
                      <a:gd name="T59" fmla="*/ 439 h 1523"/>
                      <a:gd name="T60" fmla="*/ 412 w 2269"/>
                      <a:gd name="T61" fmla="*/ 433 h 1523"/>
                      <a:gd name="T62" fmla="*/ 369 w 2269"/>
                      <a:gd name="T63" fmla="*/ 277 h 1523"/>
                      <a:gd name="T64" fmla="*/ 386 w 2269"/>
                      <a:gd name="T65" fmla="*/ 251 h 1523"/>
                      <a:gd name="T66" fmla="*/ 546 w 2269"/>
                      <a:gd name="T67" fmla="*/ 197 h 1523"/>
                      <a:gd name="T68" fmla="*/ 861 w 2269"/>
                      <a:gd name="T69" fmla="*/ 211 h 1523"/>
                      <a:gd name="T70" fmla="*/ 1033 w 2269"/>
                      <a:gd name="T71" fmla="*/ 391 h 1523"/>
                      <a:gd name="T72" fmla="*/ 878 w 2269"/>
                      <a:gd name="T73" fmla="*/ 686 h 1523"/>
                      <a:gd name="T74" fmla="*/ 852 w 2269"/>
                      <a:gd name="T75" fmla="*/ 697 h 1523"/>
                      <a:gd name="T76" fmla="*/ 968 w 2269"/>
                      <a:gd name="T77" fmla="*/ 751 h 1523"/>
                      <a:gd name="T78" fmla="*/ 1073 w 2269"/>
                      <a:gd name="T79" fmla="*/ 931 h 1523"/>
                      <a:gd name="T80" fmla="*/ 879 w 2269"/>
                      <a:gd name="T81" fmla="*/ 1243 h 1523"/>
                      <a:gd name="T82" fmla="*/ 1767 w 2269"/>
                      <a:gd name="T83" fmla="*/ 1271 h 1523"/>
                      <a:gd name="T84" fmla="*/ 1573 w 2269"/>
                      <a:gd name="T85" fmla="*/ 1271 h 1523"/>
                      <a:gd name="T86" fmla="*/ 1549 w 2269"/>
                      <a:gd name="T87" fmla="*/ 1247 h 1523"/>
                      <a:gd name="T88" fmla="*/ 1549 w 2269"/>
                      <a:gd name="T89" fmla="*/ 447 h 1523"/>
                      <a:gd name="T90" fmla="*/ 1528 w 2269"/>
                      <a:gd name="T91" fmla="*/ 433 h 1523"/>
                      <a:gd name="T92" fmla="*/ 1367 w 2269"/>
                      <a:gd name="T93" fmla="*/ 512 h 1523"/>
                      <a:gd name="T94" fmla="*/ 1341 w 2269"/>
                      <a:gd name="T95" fmla="*/ 499 h 1523"/>
                      <a:gd name="T96" fmla="*/ 1308 w 2269"/>
                      <a:gd name="T97" fmla="*/ 345 h 1523"/>
                      <a:gd name="T98" fmla="*/ 1317 w 2269"/>
                      <a:gd name="T99" fmla="*/ 327 h 1523"/>
                      <a:gd name="T100" fmla="*/ 1581 w 2269"/>
                      <a:gd name="T101" fmla="*/ 203 h 1523"/>
                      <a:gd name="T102" fmla="*/ 1603 w 2269"/>
                      <a:gd name="T103" fmla="*/ 200 h 1523"/>
                      <a:gd name="T104" fmla="*/ 1769 w 2269"/>
                      <a:gd name="T105" fmla="*/ 199 h 1523"/>
                      <a:gd name="T106" fmla="*/ 1789 w 2269"/>
                      <a:gd name="T107" fmla="*/ 221 h 1523"/>
                      <a:gd name="T108" fmla="*/ 1789 w 2269"/>
                      <a:gd name="T109" fmla="*/ 737 h 1523"/>
                      <a:gd name="T110" fmla="*/ 1789 w 2269"/>
                      <a:gd name="T111" fmla="*/ 1247 h 1523"/>
                      <a:gd name="T112" fmla="*/ 1767 w 2269"/>
                      <a:gd name="T113" fmla="*/ 1271 h 1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269" h="1523">
                        <a:moveTo>
                          <a:pt x="2238" y="3"/>
                        </a:moveTo>
                        <a:cubicBezTo>
                          <a:pt x="1870" y="3"/>
                          <a:pt x="1502" y="3"/>
                          <a:pt x="1134" y="3"/>
                        </a:cubicBezTo>
                        <a:cubicBezTo>
                          <a:pt x="764" y="3"/>
                          <a:pt x="395" y="3"/>
                          <a:pt x="26" y="2"/>
                        </a:cubicBezTo>
                        <a:cubicBezTo>
                          <a:pt x="6" y="2"/>
                          <a:pt x="0" y="6"/>
                          <a:pt x="0" y="27"/>
                        </a:cubicBezTo>
                        <a:cubicBezTo>
                          <a:pt x="1" y="504"/>
                          <a:pt x="0" y="982"/>
                          <a:pt x="0" y="1459"/>
                        </a:cubicBezTo>
                        <a:cubicBezTo>
                          <a:pt x="0" y="1504"/>
                          <a:pt x="19" y="1523"/>
                          <a:pt x="65" y="1523"/>
                        </a:cubicBezTo>
                        <a:cubicBezTo>
                          <a:pt x="776" y="1523"/>
                          <a:pt x="1486" y="1523"/>
                          <a:pt x="2197" y="1523"/>
                        </a:cubicBezTo>
                        <a:cubicBezTo>
                          <a:pt x="2245" y="1523"/>
                          <a:pt x="2265" y="1503"/>
                          <a:pt x="2265" y="1455"/>
                        </a:cubicBezTo>
                        <a:cubicBezTo>
                          <a:pt x="2265" y="980"/>
                          <a:pt x="2265" y="506"/>
                          <a:pt x="2265" y="31"/>
                        </a:cubicBezTo>
                        <a:cubicBezTo>
                          <a:pt x="2265" y="0"/>
                          <a:pt x="2269" y="3"/>
                          <a:pt x="2238" y="3"/>
                        </a:cubicBezTo>
                        <a:close/>
                        <a:moveTo>
                          <a:pt x="879" y="1243"/>
                        </a:moveTo>
                        <a:cubicBezTo>
                          <a:pt x="781" y="1284"/>
                          <a:pt x="679" y="1294"/>
                          <a:pt x="574" y="1284"/>
                        </a:cubicBezTo>
                        <a:cubicBezTo>
                          <a:pt x="496" y="1276"/>
                          <a:pt x="421" y="1258"/>
                          <a:pt x="350" y="1224"/>
                        </a:cubicBezTo>
                        <a:cubicBezTo>
                          <a:pt x="335" y="1216"/>
                          <a:pt x="332" y="1209"/>
                          <a:pt x="337" y="1193"/>
                        </a:cubicBezTo>
                        <a:cubicBezTo>
                          <a:pt x="351" y="1142"/>
                          <a:pt x="364" y="1092"/>
                          <a:pt x="377" y="1041"/>
                        </a:cubicBezTo>
                        <a:cubicBezTo>
                          <a:pt x="380" y="1028"/>
                          <a:pt x="384" y="1024"/>
                          <a:pt x="398" y="1031"/>
                        </a:cubicBezTo>
                        <a:cubicBezTo>
                          <a:pt x="480" y="1072"/>
                          <a:pt x="567" y="1094"/>
                          <a:pt x="660" y="1087"/>
                        </a:cubicBezTo>
                        <a:cubicBezTo>
                          <a:pt x="713" y="1083"/>
                          <a:pt x="761" y="1067"/>
                          <a:pt x="794" y="1023"/>
                        </a:cubicBezTo>
                        <a:cubicBezTo>
                          <a:pt x="842" y="960"/>
                          <a:pt x="818" y="867"/>
                          <a:pt x="747" y="828"/>
                        </a:cubicBezTo>
                        <a:cubicBezTo>
                          <a:pt x="707" y="806"/>
                          <a:pt x="664" y="796"/>
                          <a:pt x="619" y="795"/>
                        </a:cubicBezTo>
                        <a:cubicBezTo>
                          <a:pt x="587" y="794"/>
                          <a:pt x="556" y="795"/>
                          <a:pt x="525" y="795"/>
                        </a:cubicBezTo>
                        <a:cubicBezTo>
                          <a:pt x="512" y="795"/>
                          <a:pt x="508" y="792"/>
                          <a:pt x="508" y="779"/>
                        </a:cubicBezTo>
                        <a:cubicBezTo>
                          <a:pt x="509" y="730"/>
                          <a:pt x="509" y="681"/>
                          <a:pt x="508" y="631"/>
                        </a:cubicBezTo>
                        <a:cubicBezTo>
                          <a:pt x="508" y="618"/>
                          <a:pt x="514" y="615"/>
                          <a:pt x="526" y="615"/>
                        </a:cubicBezTo>
                        <a:cubicBezTo>
                          <a:pt x="575" y="615"/>
                          <a:pt x="623" y="618"/>
                          <a:pt x="671" y="607"/>
                        </a:cubicBezTo>
                        <a:cubicBezTo>
                          <a:pt x="699" y="601"/>
                          <a:pt x="726" y="591"/>
                          <a:pt x="749" y="573"/>
                        </a:cubicBezTo>
                        <a:cubicBezTo>
                          <a:pt x="783" y="546"/>
                          <a:pt x="797" y="510"/>
                          <a:pt x="787" y="468"/>
                        </a:cubicBezTo>
                        <a:cubicBezTo>
                          <a:pt x="776" y="419"/>
                          <a:pt x="738" y="396"/>
                          <a:pt x="693" y="387"/>
                        </a:cubicBezTo>
                        <a:cubicBezTo>
                          <a:pt x="617" y="373"/>
                          <a:pt x="544" y="388"/>
                          <a:pt x="474" y="416"/>
                        </a:cubicBezTo>
                        <a:cubicBezTo>
                          <a:pt x="458" y="423"/>
                          <a:pt x="443" y="431"/>
                          <a:pt x="428" y="439"/>
                        </a:cubicBezTo>
                        <a:cubicBezTo>
                          <a:pt x="419" y="444"/>
                          <a:pt x="415" y="443"/>
                          <a:pt x="412" y="433"/>
                        </a:cubicBezTo>
                        <a:cubicBezTo>
                          <a:pt x="399" y="381"/>
                          <a:pt x="384" y="329"/>
                          <a:pt x="369" y="277"/>
                        </a:cubicBezTo>
                        <a:cubicBezTo>
                          <a:pt x="364" y="260"/>
                          <a:pt x="376" y="256"/>
                          <a:pt x="386" y="251"/>
                        </a:cubicBezTo>
                        <a:cubicBezTo>
                          <a:pt x="436" y="225"/>
                          <a:pt x="490" y="207"/>
                          <a:pt x="546" y="197"/>
                        </a:cubicBezTo>
                        <a:cubicBezTo>
                          <a:pt x="652" y="177"/>
                          <a:pt x="758" y="172"/>
                          <a:pt x="861" y="211"/>
                        </a:cubicBezTo>
                        <a:cubicBezTo>
                          <a:pt x="947" y="243"/>
                          <a:pt x="1010" y="299"/>
                          <a:pt x="1033" y="391"/>
                        </a:cubicBezTo>
                        <a:cubicBezTo>
                          <a:pt x="1064" y="516"/>
                          <a:pt x="1000" y="636"/>
                          <a:pt x="878" y="686"/>
                        </a:cubicBezTo>
                        <a:cubicBezTo>
                          <a:pt x="869" y="690"/>
                          <a:pt x="860" y="693"/>
                          <a:pt x="852" y="697"/>
                        </a:cubicBezTo>
                        <a:cubicBezTo>
                          <a:pt x="894" y="710"/>
                          <a:pt x="933" y="725"/>
                          <a:pt x="968" y="751"/>
                        </a:cubicBezTo>
                        <a:cubicBezTo>
                          <a:pt x="1030" y="795"/>
                          <a:pt x="1065" y="855"/>
                          <a:pt x="1073" y="931"/>
                        </a:cubicBezTo>
                        <a:cubicBezTo>
                          <a:pt x="1090" y="1085"/>
                          <a:pt x="993" y="1194"/>
                          <a:pt x="879" y="1243"/>
                        </a:cubicBezTo>
                        <a:close/>
                        <a:moveTo>
                          <a:pt x="1767" y="1271"/>
                        </a:moveTo>
                        <a:cubicBezTo>
                          <a:pt x="1702" y="1270"/>
                          <a:pt x="1637" y="1270"/>
                          <a:pt x="1573" y="1271"/>
                        </a:cubicBezTo>
                        <a:cubicBezTo>
                          <a:pt x="1554" y="1271"/>
                          <a:pt x="1549" y="1266"/>
                          <a:pt x="1549" y="1247"/>
                        </a:cubicBezTo>
                        <a:cubicBezTo>
                          <a:pt x="1549" y="980"/>
                          <a:pt x="1549" y="714"/>
                          <a:pt x="1549" y="447"/>
                        </a:cubicBezTo>
                        <a:cubicBezTo>
                          <a:pt x="1549" y="423"/>
                          <a:pt x="1549" y="423"/>
                          <a:pt x="1528" y="433"/>
                        </a:cubicBezTo>
                        <a:cubicBezTo>
                          <a:pt x="1474" y="459"/>
                          <a:pt x="1420" y="485"/>
                          <a:pt x="1367" y="512"/>
                        </a:cubicBezTo>
                        <a:cubicBezTo>
                          <a:pt x="1350" y="521"/>
                          <a:pt x="1344" y="516"/>
                          <a:pt x="1341" y="499"/>
                        </a:cubicBezTo>
                        <a:cubicBezTo>
                          <a:pt x="1331" y="447"/>
                          <a:pt x="1320" y="396"/>
                          <a:pt x="1308" y="345"/>
                        </a:cubicBezTo>
                        <a:cubicBezTo>
                          <a:pt x="1306" y="335"/>
                          <a:pt x="1308" y="331"/>
                          <a:pt x="1317" y="327"/>
                        </a:cubicBezTo>
                        <a:cubicBezTo>
                          <a:pt x="1405" y="286"/>
                          <a:pt x="1493" y="244"/>
                          <a:pt x="1581" y="203"/>
                        </a:cubicBezTo>
                        <a:cubicBezTo>
                          <a:pt x="1588" y="200"/>
                          <a:pt x="1595" y="200"/>
                          <a:pt x="1603" y="200"/>
                        </a:cubicBezTo>
                        <a:cubicBezTo>
                          <a:pt x="1658" y="200"/>
                          <a:pt x="1713" y="200"/>
                          <a:pt x="1769" y="199"/>
                        </a:cubicBezTo>
                        <a:cubicBezTo>
                          <a:pt x="1786" y="199"/>
                          <a:pt x="1789" y="205"/>
                          <a:pt x="1789" y="221"/>
                        </a:cubicBezTo>
                        <a:cubicBezTo>
                          <a:pt x="1789" y="393"/>
                          <a:pt x="1789" y="565"/>
                          <a:pt x="1789" y="737"/>
                        </a:cubicBezTo>
                        <a:cubicBezTo>
                          <a:pt x="1789" y="907"/>
                          <a:pt x="1789" y="1077"/>
                          <a:pt x="1789" y="1247"/>
                        </a:cubicBezTo>
                        <a:cubicBezTo>
                          <a:pt x="1789" y="1264"/>
                          <a:pt x="1786" y="1271"/>
                          <a:pt x="1767" y="12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AC5529C2-4F9C-47A1-9297-E69AB4A7AB06}"/>
                  </a:ext>
                </a:extLst>
              </p:cNvPr>
              <p:cNvGrpSpPr/>
              <p:nvPr/>
            </p:nvGrpSpPr>
            <p:grpSpPr>
              <a:xfrm>
                <a:off x="16617342" y="2367809"/>
                <a:ext cx="182702" cy="182702"/>
                <a:chOff x="16349055" y="2629747"/>
                <a:chExt cx="182702" cy="182702"/>
              </a:xfrm>
              <a:grpFill/>
            </p:grpSpPr>
            <p:sp>
              <p:nvSpPr>
                <p:cNvPr id="793" name="Oval 792">
                  <a:extLst>
                    <a:ext uri="{FF2B5EF4-FFF2-40B4-BE49-F238E27FC236}">
                      <a16:creationId xmlns:a16="http://schemas.microsoft.com/office/drawing/2014/main" id="{42F96111-4512-4ADB-98C1-F6A86B6B0378}"/>
                    </a:ext>
                  </a:extLst>
                </p:cNvPr>
                <p:cNvSpPr/>
                <p:nvPr/>
              </p:nvSpPr>
              <p:spPr>
                <a:xfrm>
                  <a:off x="16349055" y="2629747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94" name="Group 793">
                  <a:extLst>
                    <a:ext uri="{FF2B5EF4-FFF2-40B4-BE49-F238E27FC236}">
                      <a16:creationId xmlns:a16="http://schemas.microsoft.com/office/drawing/2014/main" id="{2E157A77-E0B8-415D-8B27-EB6FDA1E262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374562" y="2656759"/>
                  <a:ext cx="131688" cy="110581"/>
                  <a:chOff x="8065" y="-446"/>
                  <a:chExt cx="418" cy="351"/>
                </a:xfrm>
                <a:grpFill/>
              </p:grpSpPr>
              <p:sp>
                <p:nvSpPr>
                  <p:cNvPr id="795" name="Freeform 709">
                    <a:extLst>
                      <a:ext uri="{FF2B5EF4-FFF2-40B4-BE49-F238E27FC236}">
                        <a16:creationId xmlns:a16="http://schemas.microsoft.com/office/drawing/2014/main" id="{180F4978-347B-4543-B19C-FC91BA1926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65" y="-118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0 w 6025"/>
                      <a:gd name="T19" fmla="*/ 336 h 337"/>
                      <a:gd name="T20" fmla="*/ 4589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9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6"/>
                          <a:pt x="6018" y="290"/>
                        </a:cubicBezTo>
                        <a:cubicBezTo>
                          <a:pt x="6019" y="328"/>
                          <a:pt x="6006" y="336"/>
                          <a:pt x="5970" y="336"/>
                        </a:cubicBezTo>
                        <a:cubicBezTo>
                          <a:pt x="5510" y="335"/>
                          <a:pt x="5049" y="336"/>
                          <a:pt x="4589" y="336"/>
                        </a:cubicBezTo>
                        <a:cubicBezTo>
                          <a:pt x="4062" y="336"/>
                          <a:pt x="3535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96" name="Freeform 710">
                    <a:extLst>
                      <a:ext uri="{FF2B5EF4-FFF2-40B4-BE49-F238E27FC236}">
                        <a16:creationId xmlns:a16="http://schemas.microsoft.com/office/drawing/2014/main" id="{EC27C518-CAF0-483F-840A-E7B1D88A66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65" y="-342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1 w 6025"/>
                      <a:gd name="T19" fmla="*/ 336 h 337"/>
                      <a:gd name="T20" fmla="*/ 4624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8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7"/>
                          <a:pt x="6018" y="290"/>
                        </a:cubicBezTo>
                        <a:cubicBezTo>
                          <a:pt x="6019" y="328"/>
                          <a:pt x="6007" y="337"/>
                          <a:pt x="5971" y="336"/>
                        </a:cubicBezTo>
                        <a:cubicBezTo>
                          <a:pt x="5522" y="335"/>
                          <a:pt x="5073" y="336"/>
                          <a:pt x="4624" y="336"/>
                        </a:cubicBezTo>
                        <a:cubicBezTo>
                          <a:pt x="4086" y="336"/>
                          <a:pt x="3547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19" name="Freeform 711">
                    <a:extLst>
                      <a:ext uri="{FF2B5EF4-FFF2-40B4-BE49-F238E27FC236}">
                        <a16:creationId xmlns:a16="http://schemas.microsoft.com/office/drawing/2014/main" id="{0EF6F47A-893A-465E-B2ED-FDDAB2DE5C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38" y="-446"/>
                    <a:ext cx="272" cy="96"/>
                  </a:xfrm>
                  <a:custGeom>
                    <a:avLst/>
                    <a:gdLst>
                      <a:gd name="T0" fmla="*/ 3923 w 3923"/>
                      <a:gd name="T1" fmla="*/ 1389 h 1389"/>
                      <a:gd name="T2" fmla="*/ 3403 w 3923"/>
                      <a:gd name="T3" fmla="*/ 1389 h 1389"/>
                      <a:gd name="T4" fmla="*/ 3351 w 3923"/>
                      <a:gd name="T5" fmla="*/ 1369 h 1389"/>
                      <a:gd name="T6" fmla="*/ 2351 w 3923"/>
                      <a:gd name="T7" fmla="*/ 662 h 1389"/>
                      <a:gd name="T8" fmla="*/ 1984 w 3923"/>
                      <a:gd name="T9" fmla="*/ 401 h 1389"/>
                      <a:gd name="T10" fmla="*/ 1926 w 3923"/>
                      <a:gd name="T11" fmla="*/ 407 h 1389"/>
                      <a:gd name="T12" fmla="*/ 1046 w 3923"/>
                      <a:gd name="T13" fmla="*/ 1030 h 1389"/>
                      <a:gd name="T14" fmla="*/ 562 w 3923"/>
                      <a:gd name="T15" fmla="*/ 1372 h 1389"/>
                      <a:gd name="T16" fmla="*/ 518 w 3923"/>
                      <a:gd name="T17" fmla="*/ 1389 h 1389"/>
                      <a:gd name="T18" fmla="*/ 18 w 3923"/>
                      <a:gd name="T19" fmla="*/ 1389 h 1389"/>
                      <a:gd name="T20" fmla="*/ 0 w 3923"/>
                      <a:gd name="T21" fmla="*/ 1384 h 1389"/>
                      <a:gd name="T22" fmla="*/ 208 w 3923"/>
                      <a:gd name="T23" fmla="*/ 1236 h 1389"/>
                      <a:gd name="T24" fmla="*/ 1708 w 3923"/>
                      <a:gd name="T25" fmla="*/ 173 h 1389"/>
                      <a:gd name="T26" fmla="*/ 1928 w 3923"/>
                      <a:gd name="T27" fmla="*/ 17 h 1389"/>
                      <a:gd name="T28" fmla="*/ 1990 w 3923"/>
                      <a:gd name="T29" fmla="*/ 18 h 1389"/>
                      <a:gd name="T30" fmla="*/ 3054 w 3923"/>
                      <a:gd name="T31" fmla="*/ 771 h 1389"/>
                      <a:gd name="T32" fmla="*/ 3898 w 3923"/>
                      <a:gd name="T33" fmla="*/ 1369 h 1389"/>
                      <a:gd name="T34" fmla="*/ 3923 w 3923"/>
                      <a:gd name="T35" fmla="*/ 1389 h 1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923" h="1389">
                        <a:moveTo>
                          <a:pt x="3923" y="1389"/>
                        </a:moveTo>
                        <a:cubicBezTo>
                          <a:pt x="3742" y="1389"/>
                          <a:pt x="3573" y="1388"/>
                          <a:pt x="3403" y="1389"/>
                        </a:cubicBezTo>
                        <a:cubicBezTo>
                          <a:pt x="3382" y="1389"/>
                          <a:pt x="3367" y="1379"/>
                          <a:pt x="3351" y="1369"/>
                        </a:cubicBezTo>
                        <a:cubicBezTo>
                          <a:pt x="3018" y="1133"/>
                          <a:pt x="2684" y="898"/>
                          <a:pt x="2351" y="662"/>
                        </a:cubicBezTo>
                        <a:cubicBezTo>
                          <a:pt x="2228" y="575"/>
                          <a:pt x="2105" y="489"/>
                          <a:pt x="1984" y="401"/>
                        </a:cubicBezTo>
                        <a:cubicBezTo>
                          <a:pt x="1959" y="383"/>
                          <a:pt x="1944" y="394"/>
                          <a:pt x="1926" y="407"/>
                        </a:cubicBezTo>
                        <a:cubicBezTo>
                          <a:pt x="1632" y="615"/>
                          <a:pt x="1339" y="822"/>
                          <a:pt x="1046" y="1030"/>
                        </a:cubicBezTo>
                        <a:cubicBezTo>
                          <a:pt x="884" y="1144"/>
                          <a:pt x="723" y="1258"/>
                          <a:pt x="562" y="1372"/>
                        </a:cubicBezTo>
                        <a:cubicBezTo>
                          <a:pt x="548" y="1382"/>
                          <a:pt x="536" y="1389"/>
                          <a:pt x="518" y="1389"/>
                        </a:cubicBezTo>
                        <a:cubicBezTo>
                          <a:pt x="351" y="1389"/>
                          <a:pt x="185" y="1389"/>
                          <a:pt x="18" y="1389"/>
                        </a:cubicBezTo>
                        <a:cubicBezTo>
                          <a:pt x="14" y="1389"/>
                          <a:pt x="10" y="1387"/>
                          <a:pt x="0" y="1384"/>
                        </a:cubicBezTo>
                        <a:cubicBezTo>
                          <a:pt x="72" y="1332"/>
                          <a:pt x="140" y="1284"/>
                          <a:pt x="208" y="1236"/>
                        </a:cubicBezTo>
                        <a:cubicBezTo>
                          <a:pt x="708" y="882"/>
                          <a:pt x="1208" y="527"/>
                          <a:pt x="1708" y="173"/>
                        </a:cubicBezTo>
                        <a:cubicBezTo>
                          <a:pt x="1782" y="121"/>
                          <a:pt x="1856" y="70"/>
                          <a:pt x="1928" y="17"/>
                        </a:cubicBezTo>
                        <a:cubicBezTo>
                          <a:pt x="1951" y="0"/>
                          <a:pt x="1966" y="1"/>
                          <a:pt x="1990" y="18"/>
                        </a:cubicBezTo>
                        <a:cubicBezTo>
                          <a:pt x="2344" y="269"/>
                          <a:pt x="2699" y="520"/>
                          <a:pt x="3054" y="771"/>
                        </a:cubicBezTo>
                        <a:cubicBezTo>
                          <a:pt x="3335" y="971"/>
                          <a:pt x="3616" y="1170"/>
                          <a:pt x="3898" y="1369"/>
                        </a:cubicBezTo>
                        <a:cubicBezTo>
                          <a:pt x="3904" y="1373"/>
                          <a:pt x="3909" y="1378"/>
                          <a:pt x="3923" y="13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20" name="Freeform 712">
                    <a:extLst>
                      <a:ext uri="{FF2B5EF4-FFF2-40B4-BE49-F238E27FC236}">
                        <a16:creationId xmlns:a16="http://schemas.microsoft.com/office/drawing/2014/main" id="{085EA4C2-D654-4544-B162-5F6F79B208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99" y="-403"/>
                    <a:ext cx="150" cy="53"/>
                  </a:xfrm>
                  <a:custGeom>
                    <a:avLst/>
                    <a:gdLst>
                      <a:gd name="T0" fmla="*/ 2161 w 2161"/>
                      <a:gd name="T1" fmla="*/ 761 h 761"/>
                      <a:gd name="T2" fmla="*/ 0 w 2161"/>
                      <a:gd name="T3" fmla="*/ 761 h 761"/>
                      <a:gd name="T4" fmla="*/ 222 w 2161"/>
                      <a:gd name="T5" fmla="*/ 604 h 761"/>
                      <a:gd name="T6" fmla="*/ 1030 w 2161"/>
                      <a:gd name="T7" fmla="*/ 31 h 761"/>
                      <a:gd name="T8" fmla="*/ 1133 w 2161"/>
                      <a:gd name="T9" fmla="*/ 29 h 761"/>
                      <a:gd name="T10" fmla="*/ 2143 w 2161"/>
                      <a:gd name="T11" fmla="*/ 745 h 761"/>
                      <a:gd name="T12" fmla="*/ 2161 w 2161"/>
                      <a:gd name="T13" fmla="*/ 761 h 7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1" h="761">
                        <a:moveTo>
                          <a:pt x="2161" y="761"/>
                        </a:moveTo>
                        <a:cubicBezTo>
                          <a:pt x="1438" y="761"/>
                          <a:pt x="724" y="761"/>
                          <a:pt x="0" y="761"/>
                        </a:cubicBezTo>
                        <a:cubicBezTo>
                          <a:pt x="79" y="705"/>
                          <a:pt x="150" y="654"/>
                          <a:pt x="222" y="604"/>
                        </a:cubicBezTo>
                        <a:cubicBezTo>
                          <a:pt x="491" y="413"/>
                          <a:pt x="761" y="223"/>
                          <a:pt x="1030" y="31"/>
                        </a:cubicBezTo>
                        <a:cubicBezTo>
                          <a:pt x="1067" y="5"/>
                          <a:pt x="1093" y="0"/>
                          <a:pt x="1133" y="29"/>
                        </a:cubicBezTo>
                        <a:cubicBezTo>
                          <a:pt x="1469" y="269"/>
                          <a:pt x="1806" y="507"/>
                          <a:pt x="2143" y="745"/>
                        </a:cubicBezTo>
                        <a:cubicBezTo>
                          <a:pt x="2148" y="748"/>
                          <a:pt x="2151" y="752"/>
                          <a:pt x="2161" y="7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21" name="Freeform 713">
                    <a:extLst>
                      <a:ext uri="{FF2B5EF4-FFF2-40B4-BE49-F238E27FC236}">
                        <a16:creationId xmlns:a16="http://schemas.microsoft.com/office/drawing/2014/main" id="{E2DE4352-F512-4AB1-914C-2DF591745F7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081" y="-313"/>
                    <a:ext cx="385" cy="188"/>
                  </a:xfrm>
                  <a:custGeom>
                    <a:avLst/>
                    <a:gdLst>
                      <a:gd name="T0" fmla="*/ 5547 w 5547"/>
                      <a:gd name="T1" fmla="*/ 53 h 2712"/>
                      <a:gd name="T2" fmla="*/ 5493 w 5547"/>
                      <a:gd name="T3" fmla="*/ 0 h 2712"/>
                      <a:gd name="T4" fmla="*/ 55 w 5547"/>
                      <a:gd name="T5" fmla="*/ 0 h 2712"/>
                      <a:gd name="T6" fmla="*/ 0 w 5547"/>
                      <a:gd name="T7" fmla="*/ 53 h 2712"/>
                      <a:gd name="T8" fmla="*/ 0 w 5547"/>
                      <a:gd name="T9" fmla="*/ 2657 h 2712"/>
                      <a:gd name="T10" fmla="*/ 57 w 5547"/>
                      <a:gd name="T11" fmla="*/ 2712 h 2712"/>
                      <a:gd name="T12" fmla="*/ 2771 w 5547"/>
                      <a:gd name="T13" fmla="*/ 2711 h 2712"/>
                      <a:gd name="T14" fmla="*/ 5495 w 5547"/>
                      <a:gd name="T15" fmla="*/ 2712 h 2712"/>
                      <a:gd name="T16" fmla="*/ 5547 w 5547"/>
                      <a:gd name="T17" fmla="*/ 2662 h 2712"/>
                      <a:gd name="T18" fmla="*/ 5547 w 5547"/>
                      <a:gd name="T19" fmla="*/ 53 h 2712"/>
                      <a:gd name="T20" fmla="*/ 1076 w 5547"/>
                      <a:gd name="T21" fmla="*/ 2075 h 2712"/>
                      <a:gd name="T22" fmla="*/ 612 w 5547"/>
                      <a:gd name="T23" fmla="*/ 2075 h 2712"/>
                      <a:gd name="T24" fmla="*/ 568 w 5547"/>
                      <a:gd name="T25" fmla="*/ 2029 h 2712"/>
                      <a:gd name="T26" fmla="*/ 568 w 5547"/>
                      <a:gd name="T27" fmla="*/ 1343 h 2712"/>
                      <a:gd name="T28" fmla="*/ 568 w 5547"/>
                      <a:gd name="T29" fmla="*/ 666 h 2712"/>
                      <a:gd name="T30" fmla="*/ 612 w 5547"/>
                      <a:gd name="T31" fmla="*/ 620 h 2712"/>
                      <a:gd name="T32" fmla="*/ 1076 w 5547"/>
                      <a:gd name="T33" fmla="*/ 620 h 2712"/>
                      <a:gd name="T34" fmla="*/ 1118 w 5547"/>
                      <a:gd name="T35" fmla="*/ 663 h 2712"/>
                      <a:gd name="T36" fmla="*/ 1118 w 5547"/>
                      <a:gd name="T37" fmla="*/ 2032 h 2712"/>
                      <a:gd name="T38" fmla="*/ 1076 w 5547"/>
                      <a:gd name="T39" fmla="*/ 2075 h 2712"/>
                      <a:gd name="T40" fmla="*/ 2368 w 5547"/>
                      <a:gd name="T41" fmla="*/ 2101 h 2712"/>
                      <a:gd name="T42" fmla="*/ 1894 w 5547"/>
                      <a:gd name="T43" fmla="*/ 2101 h 2712"/>
                      <a:gd name="T44" fmla="*/ 1852 w 5547"/>
                      <a:gd name="T45" fmla="*/ 2059 h 2712"/>
                      <a:gd name="T46" fmla="*/ 1853 w 5547"/>
                      <a:gd name="T47" fmla="*/ 1373 h 2712"/>
                      <a:gd name="T48" fmla="*/ 1852 w 5547"/>
                      <a:gd name="T49" fmla="*/ 695 h 2712"/>
                      <a:gd name="T50" fmla="*/ 1897 w 5547"/>
                      <a:gd name="T51" fmla="*/ 647 h 2712"/>
                      <a:gd name="T52" fmla="*/ 2371 w 5547"/>
                      <a:gd name="T53" fmla="*/ 647 h 2712"/>
                      <a:gd name="T54" fmla="*/ 2411 w 5547"/>
                      <a:gd name="T55" fmla="*/ 687 h 2712"/>
                      <a:gd name="T56" fmla="*/ 2411 w 5547"/>
                      <a:gd name="T57" fmla="*/ 2060 h 2712"/>
                      <a:gd name="T58" fmla="*/ 2368 w 5547"/>
                      <a:gd name="T59" fmla="*/ 2101 h 2712"/>
                      <a:gd name="T60" fmla="*/ 3695 w 5547"/>
                      <a:gd name="T61" fmla="*/ 2062 h 2712"/>
                      <a:gd name="T62" fmla="*/ 3655 w 5547"/>
                      <a:gd name="T63" fmla="*/ 2101 h 2712"/>
                      <a:gd name="T64" fmla="*/ 3186 w 5547"/>
                      <a:gd name="T65" fmla="*/ 2101 h 2712"/>
                      <a:gd name="T66" fmla="*/ 3145 w 5547"/>
                      <a:gd name="T67" fmla="*/ 2057 h 2712"/>
                      <a:gd name="T68" fmla="*/ 3146 w 5547"/>
                      <a:gd name="T69" fmla="*/ 1375 h 2712"/>
                      <a:gd name="T70" fmla="*/ 3145 w 5547"/>
                      <a:gd name="T71" fmla="*/ 693 h 2712"/>
                      <a:gd name="T72" fmla="*/ 3192 w 5547"/>
                      <a:gd name="T73" fmla="*/ 647 h 2712"/>
                      <a:gd name="T74" fmla="*/ 3653 w 5547"/>
                      <a:gd name="T75" fmla="*/ 647 h 2712"/>
                      <a:gd name="T76" fmla="*/ 3696 w 5547"/>
                      <a:gd name="T77" fmla="*/ 689 h 2712"/>
                      <a:gd name="T78" fmla="*/ 3695 w 5547"/>
                      <a:gd name="T79" fmla="*/ 2062 h 2712"/>
                      <a:gd name="T80" fmla="*/ 4980 w 5547"/>
                      <a:gd name="T81" fmla="*/ 2060 h 2712"/>
                      <a:gd name="T82" fmla="*/ 4940 w 5547"/>
                      <a:gd name="T83" fmla="*/ 2101 h 2712"/>
                      <a:gd name="T84" fmla="*/ 4471 w 5547"/>
                      <a:gd name="T85" fmla="*/ 2101 h 2712"/>
                      <a:gd name="T86" fmla="*/ 4429 w 5547"/>
                      <a:gd name="T87" fmla="*/ 2058 h 2712"/>
                      <a:gd name="T88" fmla="*/ 4430 w 5547"/>
                      <a:gd name="T89" fmla="*/ 1372 h 2712"/>
                      <a:gd name="T90" fmla="*/ 4429 w 5547"/>
                      <a:gd name="T91" fmla="*/ 694 h 2712"/>
                      <a:gd name="T92" fmla="*/ 4475 w 5547"/>
                      <a:gd name="T93" fmla="*/ 647 h 2712"/>
                      <a:gd name="T94" fmla="*/ 4936 w 5547"/>
                      <a:gd name="T95" fmla="*/ 647 h 2712"/>
                      <a:gd name="T96" fmla="*/ 4980 w 5547"/>
                      <a:gd name="T97" fmla="*/ 688 h 2712"/>
                      <a:gd name="T98" fmla="*/ 4980 w 5547"/>
                      <a:gd name="T99" fmla="*/ 2060 h 27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5547" h="2712">
                        <a:moveTo>
                          <a:pt x="5547" y="53"/>
                        </a:moveTo>
                        <a:cubicBezTo>
                          <a:pt x="5547" y="10"/>
                          <a:pt x="5535" y="0"/>
                          <a:pt x="5493" y="0"/>
                        </a:cubicBezTo>
                        <a:cubicBezTo>
                          <a:pt x="3680" y="1"/>
                          <a:pt x="1867" y="1"/>
                          <a:pt x="55" y="0"/>
                        </a:cubicBezTo>
                        <a:cubicBezTo>
                          <a:pt x="13" y="0"/>
                          <a:pt x="0" y="10"/>
                          <a:pt x="0" y="53"/>
                        </a:cubicBezTo>
                        <a:cubicBezTo>
                          <a:pt x="2" y="921"/>
                          <a:pt x="2" y="1789"/>
                          <a:pt x="0" y="2657"/>
                        </a:cubicBezTo>
                        <a:cubicBezTo>
                          <a:pt x="0" y="2703"/>
                          <a:pt x="13" y="2712"/>
                          <a:pt x="57" y="2712"/>
                        </a:cubicBezTo>
                        <a:cubicBezTo>
                          <a:pt x="962" y="2711"/>
                          <a:pt x="1867" y="2711"/>
                          <a:pt x="2771" y="2711"/>
                        </a:cubicBezTo>
                        <a:cubicBezTo>
                          <a:pt x="3679" y="2711"/>
                          <a:pt x="4587" y="2711"/>
                          <a:pt x="5495" y="2712"/>
                        </a:cubicBezTo>
                        <a:cubicBezTo>
                          <a:pt x="5534" y="2712"/>
                          <a:pt x="5547" y="2703"/>
                          <a:pt x="5547" y="2662"/>
                        </a:cubicBezTo>
                        <a:cubicBezTo>
                          <a:pt x="5546" y="1792"/>
                          <a:pt x="5546" y="923"/>
                          <a:pt x="5547" y="53"/>
                        </a:cubicBezTo>
                        <a:close/>
                        <a:moveTo>
                          <a:pt x="1076" y="2075"/>
                        </a:moveTo>
                        <a:cubicBezTo>
                          <a:pt x="922" y="2073"/>
                          <a:pt x="766" y="2073"/>
                          <a:pt x="612" y="2075"/>
                        </a:cubicBezTo>
                        <a:cubicBezTo>
                          <a:pt x="575" y="2075"/>
                          <a:pt x="567" y="2063"/>
                          <a:pt x="568" y="2029"/>
                        </a:cubicBezTo>
                        <a:cubicBezTo>
                          <a:pt x="569" y="1801"/>
                          <a:pt x="568" y="1572"/>
                          <a:pt x="568" y="1343"/>
                        </a:cubicBezTo>
                        <a:cubicBezTo>
                          <a:pt x="568" y="1117"/>
                          <a:pt x="569" y="891"/>
                          <a:pt x="568" y="666"/>
                        </a:cubicBezTo>
                        <a:cubicBezTo>
                          <a:pt x="567" y="632"/>
                          <a:pt x="575" y="620"/>
                          <a:pt x="612" y="620"/>
                        </a:cubicBezTo>
                        <a:cubicBezTo>
                          <a:pt x="766" y="622"/>
                          <a:pt x="922" y="622"/>
                          <a:pt x="1076" y="620"/>
                        </a:cubicBezTo>
                        <a:cubicBezTo>
                          <a:pt x="1110" y="620"/>
                          <a:pt x="1118" y="631"/>
                          <a:pt x="1118" y="663"/>
                        </a:cubicBezTo>
                        <a:cubicBezTo>
                          <a:pt x="1117" y="1119"/>
                          <a:pt x="1117" y="1576"/>
                          <a:pt x="1118" y="2032"/>
                        </a:cubicBezTo>
                        <a:cubicBezTo>
                          <a:pt x="1118" y="2064"/>
                          <a:pt x="1110" y="2075"/>
                          <a:pt x="1076" y="2075"/>
                        </a:cubicBezTo>
                        <a:close/>
                        <a:moveTo>
                          <a:pt x="2368" y="2101"/>
                        </a:moveTo>
                        <a:cubicBezTo>
                          <a:pt x="2210" y="2100"/>
                          <a:pt x="2052" y="2099"/>
                          <a:pt x="1894" y="2101"/>
                        </a:cubicBezTo>
                        <a:cubicBezTo>
                          <a:pt x="1861" y="2101"/>
                          <a:pt x="1852" y="2092"/>
                          <a:pt x="1852" y="2059"/>
                        </a:cubicBezTo>
                        <a:cubicBezTo>
                          <a:pt x="1853" y="1830"/>
                          <a:pt x="1853" y="1601"/>
                          <a:pt x="1853" y="1373"/>
                        </a:cubicBezTo>
                        <a:cubicBezTo>
                          <a:pt x="1853" y="1147"/>
                          <a:pt x="1853" y="921"/>
                          <a:pt x="1852" y="695"/>
                        </a:cubicBezTo>
                        <a:cubicBezTo>
                          <a:pt x="1852" y="660"/>
                          <a:pt x="1859" y="646"/>
                          <a:pt x="1897" y="647"/>
                        </a:cubicBezTo>
                        <a:cubicBezTo>
                          <a:pt x="2055" y="649"/>
                          <a:pt x="2213" y="649"/>
                          <a:pt x="2371" y="647"/>
                        </a:cubicBezTo>
                        <a:cubicBezTo>
                          <a:pt x="2402" y="647"/>
                          <a:pt x="2411" y="656"/>
                          <a:pt x="2411" y="687"/>
                        </a:cubicBezTo>
                        <a:cubicBezTo>
                          <a:pt x="2410" y="1145"/>
                          <a:pt x="2410" y="1602"/>
                          <a:pt x="2411" y="2060"/>
                        </a:cubicBezTo>
                        <a:cubicBezTo>
                          <a:pt x="2411" y="2094"/>
                          <a:pt x="2400" y="2101"/>
                          <a:pt x="2368" y="2101"/>
                        </a:cubicBezTo>
                        <a:close/>
                        <a:moveTo>
                          <a:pt x="3695" y="2062"/>
                        </a:moveTo>
                        <a:cubicBezTo>
                          <a:pt x="3696" y="2093"/>
                          <a:pt x="3685" y="2101"/>
                          <a:pt x="3655" y="2101"/>
                        </a:cubicBezTo>
                        <a:cubicBezTo>
                          <a:pt x="3498" y="2100"/>
                          <a:pt x="3342" y="2099"/>
                          <a:pt x="3186" y="2101"/>
                        </a:cubicBezTo>
                        <a:cubicBezTo>
                          <a:pt x="3150" y="2102"/>
                          <a:pt x="3145" y="2088"/>
                          <a:pt x="3145" y="2057"/>
                        </a:cubicBezTo>
                        <a:cubicBezTo>
                          <a:pt x="3146" y="1830"/>
                          <a:pt x="3146" y="1603"/>
                          <a:pt x="3146" y="1375"/>
                        </a:cubicBezTo>
                        <a:cubicBezTo>
                          <a:pt x="3146" y="1148"/>
                          <a:pt x="3147" y="921"/>
                          <a:pt x="3145" y="693"/>
                        </a:cubicBezTo>
                        <a:cubicBezTo>
                          <a:pt x="3145" y="656"/>
                          <a:pt x="3156" y="647"/>
                          <a:pt x="3192" y="647"/>
                        </a:cubicBezTo>
                        <a:cubicBezTo>
                          <a:pt x="3346" y="649"/>
                          <a:pt x="3499" y="649"/>
                          <a:pt x="3653" y="647"/>
                        </a:cubicBezTo>
                        <a:cubicBezTo>
                          <a:pt x="3685" y="647"/>
                          <a:pt x="3696" y="655"/>
                          <a:pt x="3696" y="689"/>
                        </a:cubicBezTo>
                        <a:cubicBezTo>
                          <a:pt x="3694" y="1146"/>
                          <a:pt x="3695" y="1604"/>
                          <a:pt x="3695" y="2062"/>
                        </a:cubicBezTo>
                        <a:close/>
                        <a:moveTo>
                          <a:pt x="4980" y="2060"/>
                        </a:moveTo>
                        <a:cubicBezTo>
                          <a:pt x="4980" y="2091"/>
                          <a:pt x="4972" y="2101"/>
                          <a:pt x="4940" y="2101"/>
                        </a:cubicBezTo>
                        <a:cubicBezTo>
                          <a:pt x="4784" y="2100"/>
                          <a:pt x="4627" y="2099"/>
                          <a:pt x="4471" y="2101"/>
                        </a:cubicBezTo>
                        <a:cubicBezTo>
                          <a:pt x="4437" y="2102"/>
                          <a:pt x="4429" y="2091"/>
                          <a:pt x="4429" y="2058"/>
                        </a:cubicBezTo>
                        <a:cubicBezTo>
                          <a:pt x="4431" y="1829"/>
                          <a:pt x="4430" y="1601"/>
                          <a:pt x="4430" y="1372"/>
                        </a:cubicBezTo>
                        <a:cubicBezTo>
                          <a:pt x="4430" y="1146"/>
                          <a:pt x="4431" y="920"/>
                          <a:pt x="4429" y="694"/>
                        </a:cubicBezTo>
                        <a:cubicBezTo>
                          <a:pt x="4429" y="658"/>
                          <a:pt x="4438" y="646"/>
                          <a:pt x="4475" y="647"/>
                        </a:cubicBezTo>
                        <a:cubicBezTo>
                          <a:pt x="4629" y="649"/>
                          <a:pt x="4782" y="649"/>
                          <a:pt x="4936" y="647"/>
                        </a:cubicBezTo>
                        <a:cubicBezTo>
                          <a:pt x="4967" y="647"/>
                          <a:pt x="4980" y="652"/>
                          <a:pt x="4980" y="688"/>
                        </a:cubicBezTo>
                        <a:cubicBezTo>
                          <a:pt x="4979" y="1145"/>
                          <a:pt x="4979" y="1603"/>
                          <a:pt x="4980" y="2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4DC658F9-5216-4804-9950-EEECB8FD5D96}"/>
                  </a:ext>
                </a:extLst>
              </p:cNvPr>
              <p:cNvGrpSpPr/>
              <p:nvPr/>
            </p:nvGrpSpPr>
            <p:grpSpPr>
              <a:xfrm>
                <a:off x="16877692" y="2882107"/>
                <a:ext cx="182702" cy="182702"/>
                <a:chOff x="16349055" y="2327275"/>
                <a:chExt cx="182702" cy="182702"/>
              </a:xfrm>
              <a:grpFill/>
            </p:grpSpPr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ECF206B1-137F-4AD8-967C-2508928E0B4A}"/>
                    </a:ext>
                  </a:extLst>
                </p:cNvPr>
                <p:cNvSpPr/>
                <p:nvPr/>
              </p:nvSpPr>
              <p:spPr>
                <a:xfrm>
                  <a:off x="16349055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60" name="Group 759">
                  <a:extLst>
                    <a:ext uri="{FF2B5EF4-FFF2-40B4-BE49-F238E27FC236}">
                      <a16:creationId xmlns:a16="http://schemas.microsoft.com/office/drawing/2014/main" id="{170AC044-7B40-4DA8-8788-037567B2AD3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384324" y="2364762"/>
                  <a:ext cx="119440" cy="96873"/>
                  <a:chOff x="8435" y="-69"/>
                  <a:chExt cx="434" cy="352"/>
                </a:xfrm>
                <a:grpFill/>
              </p:grpSpPr>
              <p:sp>
                <p:nvSpPr>
                  <p:cNvPr id="761" name="Freeform 702">
                    <a:extLst>
                      <a:ext uri="{FF2B5EF4-FFF2-40B4-BE49-F238E27FC236}">
                        <a16:creationId xmlns:a16="http://schemas.microsoft.com/office/drawing/2014/main" id="{0D5989E3-1C4F-42F6-8AFA-C334041D95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92" y="115"/>
                    <a:ext cx="178" cy="167"/>
                  </a:xfrm>
                  <a:custGeom>
                    <a:avLst/>
                    <a:gdLst>
                      <a:gd name="T0" fmla="*/ 840 w 1077"/>
                      <a:gd name="T1" fmla="*/ 666 h 1010"/>
                      <a:gd name="T2" fmla="*/ 840 w 1077"/>
                      <a:gd name="T3" fmla="*/ 643 h 1010"/>
                      <a:gd name="T4" fmla="*/ 840 w 1077"/>
                      <a:gd name="T5" fmla="*/ 23 h 1010"/>
                      <a:gd name="T6" fmla="*/ 862 w 1077"/>
                      <a:gd name="T7" fmla="*/ 0 h 1010"/>
                      <a:gd name="T8" fmla="*/ 1056 w 1077"/>
                      <a:gd name="T9" fmla="*/ 0 h 1010"/>
                      <a:gd name="T10" fmla="*/ 1077 w 1077"/>
                      <a:gd name="T11" fmla="*/ 20 h 1010"/>
                      <a:gd name="T12" fmla="*/ 1077 w 1077"/>
                      <a:gd name="T13" fmla="*/ 990 h 1010"/>
                      <a:gd name="T14" fmla="*/ 1056 w 1077"/>
                      <a:gd name="T15" fmla="*/ 1010 h 1010"/>
                      <a:gd name="T16" fmla="*/ 860 w 1077"/>
                      <a:gd name="T17" fmla="*/ 1010 h 1010"/>
                      <a:gd name="T18" fmla="*/ 829 w 1077"/>
                      <a:gd name="T19" fmla="*/ 996 h 1010"/>
                      <a:gd name="T20" fmla="*/ 617 w 1077"/>
                      <a:gd name="T21" fmla="*/ 757 h 1010"/>
                      <a:gd name="T22" fmla="*/ 471 w 1077"/>
                      <a:gd name="T23" fmla="*/ 593 h 1010"/>
                      <a:gd name="T24" fmla="*/ 257 w 1077"/>
                      <a:gd name="T25" fmla="*/ 353 h 1010"/>
                      <a:gd name="T26" fmla="*/ 236 w 1077"/>
                      <a:gd name="T27" fmla="*/ 335 h 1010"/>
                      <a:gd name="T28" fmla="*/ 236 w 1077"/>
                      <a:gd name="T29" fmla="*/ 358 h 1010"/>
                      <a:gd name="T30" fmla="*/ 237 w 1077"/>
                      <a:gd name="T31" fmla="*/ 986 h 1010"/>
                      <a:gd name="T32" fmla="*/ 212 w 1077"/>
                      <a:gd name="T33" fmla="*/ 1010 h 1010"/>
                      <a:gd name="T34" fmla="*/ 18 w 1077"/>
                      <a:gd name="T35" fmla="*/ 1010 h 1010"/>
                      <a:gd name="T36" fmla="*/ 0 w 1077"/>
                      <a:gd name="T37" fmla="*/ 992 h 1010"/>
                      <a:gd name="T38" fmla="*/ 0 w 1077"/>
                      <a:gd name="T39" fmla="*/ 18 h 1010"/>
                      <a:gd name="T40" fmla="*/ 17 w 1077"/>
                      <a:gd name="T41" fmla="*/ 0 h 1010"/>
                      <a:gd name="T42" fmla="*/ 225 w 1077"/>
                      <a:gd name="T43" fmla="*/ 0 h 1010"/>
                      <a:gd name="T44" fmla="*/ 249 w 1077"/>
                      <a:gd name="T45" fmla="*/ 12 h 1010"/>
                      <a:gd name="T46" fmla="*/ 602 w 1077"/>
                      <a:gd name="T47" fmla="*/ 406 h 1010"/>
                      <a:gd name="T48" fmla="*/ 827 w 1077"/>
                      <a:gd name="T49" fmla="*/ 658 h 1010"/>
                      <a:gd name="T50" fmla="*/ 840 w 1077"/>
                      <a:gd name="T51" fmla="*/ 666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077" h="1010">
                        <a:moveTo>
                          <a:pt x="840" y="666"/>
                        </a:moveTo>
                        <a:cubicBezTo>
                          <a:pt x="840" y="658"/>
                          <a:pt x="840" y="650"/>
                          <a:pt x="840" y="643"/>
                        </a:cubicBezTo>
                        <a:cubicBezTo>
                          <a:pt x="840" y="436"/>
                          <a:pt x="841" y="230"/>
                          <a:pt x="840" y="23"/>
                        </a:cubicBezTo>
                        <a:cubicBezTo>
                          <a:pt x="840" y="6"/>
                          <a:pt x="843" y="0"/>
                          <a:pt x="862" y="0"/>
                        </a:cubicBezTo>
                        <a:cubicBezTo>
                          <a:pt x="926" y="1"/>
                          <a:pt x="991" y="1"/>
                          <a:pt x="1056" y="0"/>
                        </a:cubicBezTo>
                        <a:cubicBezTo>
                          <a:pt x="1070" y="0"/>
                          <a:pt x="1077" y="3"/>
                          <a:pt x="1077" y="20"/>
                        </a:cubicBezTo>
                        <a:cubicBezTo>
                          <a:pt x="1076" y="343"/>
                          <a:pt x="1076" y="666"/>
                          <a:pt x="1077" y="990"/>
                        </a:cubicBezTo>
                        <a:cubicBezTo>
                          <a:pt x="1077" y="1006"/>
                          <a:pt x="1071" y="1010"/>
                          <a:pt x="1056" y="1010"/>
                        </a:cubicBezTo>
                        <a:cubicBezTo>
                          <a:pt x="991" y="1009"/>
                          <a:pt x="925" y="1009"/>
                          <a:pt x="860" y="1010"/>
                        </a:cubicBezTo>
                        <a:cubicBezTo>
                          <a:pt x="847" y="1010"/>
                          <a:pt x="838" y="1006"/>
                          <a:pt x="829" y="996"/>
                        </a:cubicBezTo>
                        <a:cubicBezTo>
                          <a:pt x="759" y="916"/>
                          <a:pt x="688" y="837"/>
                          <a:pt x="617" y="757"/>
                        </a:cubicBezTo>
                        <a:cubicBezTo>
                          <a:pt x="568" y="702"/>
                          <a:pt x="519" y="648"/>
                          <a:pt x="471" y="593"/>
                        </a:cubicBezTo>
                        <a:cubicBezTo>
                          <a:pt x="399" y="513"/>
                          <a:pt x="328" y="433"/>
                          <a:pt x="257" y="353"/>
                        </a:cubicBezTo>
                        <a:cubicBezTo>
                          <a:pt x="252" y="347"/>
                          <a:pt x="247" y="339"/>
                          <a:pt x="236" y="335"/>
                        </a:cubicBezTo>
                        <a:cubicBezTo>
                          <a:pt x="236" y="344"/>
                          <a:pt x="236" y="351"/>
                          <a:pt x="236" y="358"/>
                        </a:cubicBezTo>
                        <a:cubicBezTo>
                          <a:pt x="236" y="567"/>
                          <a:pt x="236" y="776"/>
                          <a:pt x="237" y="986"/>
                        </a:cubicBezTo>
                        <a:cubicBezTo>
                          <a:pt x="237" y="1005"/>
                          <a:pt x="231" y="1010"/>
                          <a:pt x="212" y="1010"/>
                        </a:cubicBezTo>
                        <a:cubicBezTo>
                          <a:pt x="148" y="1009"/>
                          <a:pt x="83" y="1009"/>
                          <a:pt x="18" y="1010"/>
                        </a:cubicBezTo>
                        <a:cubicBezTo>
                          <a:pt x="5" y="1010"/>
                          <a:pt x="0" y="1006"/>
                          <a:pt x="0" y="992"/>
                        </a:cubicBezTo>
                        <a:cubicBezTo>
                          <a:pt x="0" y="667"/>
                          <a:pt x="0" y="342"/>
                          <a:pt x="0" y="18"/>
                        </a:cubicBezTo>
                        <a:cubicBezTo>
                          <a:pt x="0" y="5"/>
                          <a:pt x="4" y="0"/>
                          <a:pt x="17" y="0"/>
                        </a:cubicBezTo>
                        <a:cubicBezTo>
                          <a:pt x="86" y="1"/>
                          <a:pt x="156" y="1"/>
                          <a:pt x="225" y="0"/>
                        </a:cubicBezTo>
                        <a:cubicBezTo>
                          <a:pt x="236" y="0"/>
                          <a:pt x="242" y="5"/>
                          <a:pt x="249" y="12"/>
                        </a:cubicBezTo>
                        <a:cubicBezTo>
                          <a:pt x="367" y="144"/>
                          <a:pt x="485" y="275"/>
                          <a:pt x="602" y="406"/>
                        </a:cubicBezTo>
                        <a:cubicBezTo>
                          <a:pt x="677" y="490"/>
                          <a:pt x="752" y="574"/>
                          <a:pt x="827" y="658"/>
                        </a:cubicBezTo>
                        <a:cubicBezTo>
                          <a:pt x="830" y="661"/>
                          <a:pt x="832" y="665"/>
                          <a:pt x="840" y="6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62" name="Freeform 703">
                    <a:extLst>
                      <a:ext uri="{FF2B5EF4-FFF2-40B4-BE49-F238E27FC236}">
                        <a16:creationId xmlns:a16="http://schemas.microsoft.com/office/drawing/2014/main" id="{8A6BA691-FB19-4858-B86F-932137DA0B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86" y="115"/>
                    <a:ext cx="183" cy="168"/>
                  </a:xfrm>
                  <a:custGeom>
                    <a:avLst/>
                    <a:gdLst>
                      <a:gd name="T0" fmla="*/ 695 w 1110"/>
                      <a:gd name="T1" fmla="*/ 1009 h 1011"/>
                      <a:gd name="T2" fmla="*/ 319 w 1110"/>
                      <a:gd name="T3" fmla="*/ 1009 h 1011"/>
                      <a:gd name="T4" fmla="*/ 28 w 1110"/>
                      <a:gd name="T5" fmla="*/ 825 h 1011"/>
                      <a:gd name="T6" fmla="*/ 1 w 1110"/>
                      <a:gd name="T7" fmla="*/ 712 h 1011"/>
                      <a:gd name="T8" fmla="*/ 1 w 1110"/>
                      <a:gd name="T9" fmla="*/ 300 h 1011"/>
                      <a:gd name="T10" fmla="*/ 246 w 1110"/>
                      <a:gd name="T11" fmla="*/ 9 h 1011"/>
                      <a:gd name="T12" fmla="*/ 335 w 1110"/>
                      <a:gd name="T13" fmla="*/ 1 h 1011"/>
                      <a:gd name="T14" fmla="*/ 1085 w 1110"/>
                      <a:gd name="T15" fmla="*/ 0 h 1011"/>
                      <a:gd name="T16" fmla="*/ 1109 w 1110"/>
                      <a:gd name="T17" fmla="*/ 23 h 1011"/>
                      <a:gd name="T18" fmla="*/ 1109 w 1110"/>
                      <a:gd name="T19" fmla="*/ 215 h 1011"/>
                      <a:gd name="T20" fmla="*/ 1087 w 1110"/>
                      <a:gd name="T21" fmla="*/ 237 h 1011"/>
                      <a:gd name="T22" fmla="*/ 331 w 1110"/>
                      <a:gd name="T23" fmla="*/ 237 h 1011"/>
                      <a:gd name="T24" fmla="*/ 295 w 1110"/>
                      <a:gd name="T25" fmla="*/ 239 h 1011"/>
                      <a:gd name="T26" fmla="*/ 234 w 1110"/>
                      <a:gd name="T27" fmla="*/ 321 h 1011"/>
                      <a:gd name="T28" fmla="*/ 234 w 1110"/>
                      <a:gd name="T29" fmla="*/ 689 h 1011"/>
                      <a:gd name="T30" fmla="*/ 323 w 1110"/>
                      <a:gd name="T31" fmla="*/ 773 h 1011"/>
                      <a:gd name="T32" fmla="*/ 1083 w 1110"/>
                      <a:gd name="T33" fmla="*/ 773 h 1011"/>
                      <a:gd name="T34" fmla="*/ 1109 w 1110"/>
                      <a:gd name="T35" fmla="*/ 799 h 1011"/>
                      <a:gd name="T36" fmla="*/ 1109 w 1110"/>
                      <a:gd name="T37" fmla="*/ 987 h 1011"/>
                      <a:gd name="T38" fmla="*/ 1087 w 1110"/>
                      <a:gd name="T39" fmla="*/ 1010 h 1011"/>
                      <a:gd name="T40" fmla="*/ 695 w 1110"/>
                      <a:gd name="T41" fmla="*/ 1009 h 10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10" h="1011">
                        <a:moveTo>
                          <a:pt x="695" y="1009"/>
                        </a:moveTo>
                        <a:cubicBezTo>
                          <a:pt x="570" y="1009"/>
                          <a:pt x="444" y="1011"/>
                          <a:pt x="319" y="1009"/>
                        </a:cubicBezTo>
                        <a:cubicBezTo>
                          <a:pt x="186" y="1006"/>
                          <a:pt x="89" y="943"/>
                          <a:pt x="28" y="825"/>
                        </a:cubicBezTo>
                        <a:cubicBezTo>
                          <a:pt x="9" y="790"/>
                          <a:pt x="1" y="752"/>
                          <a:pt x="1" y="712"/>
                        </a:cubicBezTo>
                        <a:cubicBezTo>
                          <a:pt x="1" y="574"/>
                          <a:pt x="0" y="437"/>
                          <a:pt x="1" y="300"/>
                        </a:cubicBezTo>
                        <a:cubicBezTo>
                          <a:pt x="2" y="165"/>
                          <a:pt x="113" y="35"/>
                          <a:pt x="246" y="9"/>
                        </a:cubicBezTo>
                        <a:cubicBezTo>
                          <a:pt x="276" y="3"/>
                          <a:pt x="305" y="1"/>
                          <a:pt x="335" y="1"/>
                        </a:cubicBezTo>
                        <a:cubicBezTo>
                          <a:pt x="585" y="1"/>
                          <a:pt x="835" y="1"/>
                          <a:pt x="1085" y="0"/>
                        </a:cubicBezTo>
                        <a:cubicBezTo>
                          <a:pt x="1103" y="0"/>
                          <a:pt x="1110" y="4"/>
                          <a:pt x="1109" y="23"/>
                        </a:cubicBezTo>
                        <a:cubicBezTo>
                          <a:pt x="1108" y="87"/>
                          <a:pt x="1108" y="151"/>
                          <a:pt x="1109" y="215"/>
                        </a:cubicBezTo>
                        <a:cubicBezTo>
                          <a:pt x="1109" y="233"/>
                          <a:pt x="1104" y="237"/>
                          <a:pt x="1087" y="237"/>
                        </a:cubicBezTo>
                        <a:cubicBezTo>
                          <a:pt x="835" y="237"/>
                          <a:pt x="583" y="237"/>
                          <a:pt x="331" y="237"/>
                        </a:cubicBezTo>
                        <a:cubicBezTo>
                          <a:pt x="319" y="237"/>
                          <a:pt x="306" y="236"/>
                          <a:pt x="295" y="239"/>
                        </a:cubicBezTo>
                        <a:cubicBezTo>
                          <a:pt x="255" y="248"/>
                          <a:pt x="234" y="275"/>
                          <a:pt x="234" y="321"/>
                        </a:cubicBezTo>
                        <a:cubicBezTo>
                          <a:pt x="233" y="444"/>
                          <a:pt x="233" y="566"/>
                          <a:pt x="234" y="689"/>
                        </a:cubicBezTo>
                        <a:cubicBezTo>
                          <a:pt x="235" y="746"/>
                          <a:pt x="265" y="773"/>
                          <a:pt x="323" y="773"/>
                        </a:cubicBezTo>
                        <a:cubicBezTo>
                          <a:pt x="576" y="773"/>
                          <a:pt x="830" y="773"/>
                          <a:pt x="1083" y="773"/>
                        </a:cubicBezTo>
                        <a:cubicBezTo>
                          <a:pt x="1109" y="773"/>
                          <a:pt x="1109" y="773"/>
                          <a:pt x="1109" y="799"/>
                        </a:cubicBezTo>
                        <a:cubicBezTo>
                          <a:pt x="1109" y="862"/>
                          <a:pt x="1108" y="925"/>
                          <a:pt x="1109" y="987"/>
                        </a:cubicBezTo>
                        <a:cubicBezTo>
                          <a:pt x="1109" y="1005"/>
                          <a:pt x="1105" y="1010"/>
                          <a:pt x="1087" y="1010"/>
                        </a:cubicBezTo>
                        <a:cubicBezTo>
                          <a:pt x="956" y="1009"/>
                          <a:pt x="826" y="1009"/>
                          <a:pt x="695" y="10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63" name="Freeform 704">
                    <a:extLst>
                      <a:ext uri="{FF2B5EF4-FFF2-40B4-BE49-F238E27FC236}">
                        <a16:creationId xmlns:a16="http://schemas.microsoft.com/office/drawing/2014/main" id="{D6BCABFE-54ED-46B8-A1FB-ADEC0AEE9F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02" y="-69"/>
                    <a:ext cx="223" cy="131"/>
                  </a:xfrm>
                  <a:custGeom>
                    <a:avLst/>
                    <a:gdLst>
                      <a:gd name="T0" fmla="*/ 1346 w 1346"/>
                      <a:gd name="T1" fmla="*/ 790 h 794"/>
                      <a:gd name="T2" fmla="*/ 0 w 1346"/>
                      <a:gd name="T3" fmla="*/ 787 h 794"/>
                      <a:gd name="T4" fmla="*/ 15 w 1346"/>
                      <a:gd name="T5" fmla="*/ 764 h 794"/>
                      <a:gd name="T6" fmla="*/ 237 w 1346"/>
                      <a:gd name="T7" fmla="*/ 507 h 794"/>
                      <a:gd name="T8" fmla="*/ 432 w 1346"/>
                      <a:gd name="T9" fmla="*/ 283 h 794"/>
                      <a:gd name="T10" fmla="*/ 648 w 1346"/>
                      <a:gd name="T11" fmla="*/ 32 h 794"/>
                      <a:gd name="T12" fmla="*/ 696 w 1346"/>
                      <a:gd name="T13" fmla="*/ 33 h 794"/>
                      <a:gd name="T14" fmla="*/ 879 w 1346"/>
                      <a:gd name="T15" fmla="*/ 246 h 794"/>
                      <a:gd name="T16" fmla="*/ 1088 w 1346"/>
                      <a:gd name="T17" fmla="*/ 490 h 794"/>
                      <a:gd name="T18" fmla="*/ 1293 w 1346"/>
                      <a:gd name="T19" fmla="*/ 728 h 794"/>
                      <a:gd name="T20" fmla="*/ 1346 w 1346"/>
                      <a:gd name="T21" fmla="*/ 790 h 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46" h="794">
                        <a:moveTo>
                          <a:pt x="1346" y="790"/>
                        </a:moveTo>
                        <a:cubicBezTo>
                          <a:pt x="895" y="794"/>
                          <a:pt x="449" y="786"/>
                          <a:pt x="0" y="787"/>
                        </a:cubicBezTo>
                        <a:cubicBezTo>
                          <a:pt x="2" y="777"/>
                          <a:pt x="9" y="771"/>
                          <a:pt x="15" y="764"/>
                        </a:cubicBezTo>
                        <a:cubicBezTo>
                          <a:pt x="89" y="678"/>
                          <a:pt x="163" y="593"/>
                          <a:pt x="237" y="507"/>
                        </a:cubicBezTo>
                        <a:cubicBezTo>
                          <a:pt x="302" y="432"/>
                          <a:pt x="367" y="358"/>
                          <a:pt x="432" y="283"/>
                        </a:cubicBezTo>
                        <a:cubicBezTo>
                          <a:pt x="504" y="199"/>
                          <a:pt x="576" y="115"/>
                          <a:pt x="648" y="32"/>
                        </a:cubicBezTo>
                        <a:cubicBezTo>
                          <a:pt x="676" y="0"/>
                          <a:pt x="668" y="0"/>
                          <a:pt x="696" y="33"/>
                        </a:cubicBezTo>
                        <a:cubicBezTo>
                          <a:pt x="758" y="103"/>
                          <a:pt x="818" y="175"/>
                          <a:pt x="879" y="246"/>
                        </a:cubicBezTo>
                        <a:cubicBezTo>
                          <a:pt x="949" y="328"/>
                          <a:pt x="1018" y="409"/>
                          <a:pt x="1088" y="490"/>
                        </a:cubicBezTo>
                        <a:cubicBezTo>
                          <a:pt x="1156" y="569"/>
                          <a:pt x="1224" y="649"/>
                          <a:pt x="1293" y="728"/>
                        </a:cubicBezTo>
                        <a:cubicBezTo>
                          <a:pt x="1310" y="748"/>
                          <a:pt x="1327" y="768"/>
                          <a:pt x="1346" y="7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88" name="Freeform 705">
                    <a:extLst>
                      <a:ext uri="{FF2B5EF4-FFF2-40B4-BE49-F238E27FC236}">
                        <a16:creationId xmlns:a16="http://schemas.microsoft.com/office/drawing/2014/main" id="{A291B7A5-BB75-4C93-864E-B458A6274A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35" y="-68"/>
                    <a:ext cx="174" cy="129"/>
                  </a:xfrm>
                  <a:custGeom>
                    <a:avLst/>
                    <a:gdLst>
                      <a:gd name="T0" fmla="*/ 0 w 1050"/>
                      <a:gd name="T1" fmla="*/ 780 h 782"/>
                      <a:gd name="T2" fmla="*/ 69 w 1050"/>
                      <a:gd name="T3" fmla="*/ 699 h 782"/>
                      <a:gd name="T4" fmla="*/ 349 w 1050"/>
                      <a:gd name="T5" fmla="*/ 376 h 782"/>
                      <a:gd name="T6" fmla="*/ 565 w 1050"/>
                      <a:gd name="T7" fmla="*/ 127 h 782"/>
                      <a:gd name="T8" fmla="*/ 664 w 1050"/>
                      <a:gd name="T9" fmla="*/ 12 h 782"/>
                      <a:gd name="T10" fmla="*/ 689 w 1050"/>
                      <a:gd name="T11" fmla="*/ 13 h 782"/>
                      <a:gd name="T12" fmla="*/ 871 w 1050"/>
                      <a:gd name="T13" fmla="*/ 225 h 782"/>
                      <a:gd name="T14" fmla="*/ 1043 w 1050"/>
                      <a:gd name="T15" fmla="*/ 425 h 782"/>
                      <a:gd name="T16" fmla="*/ 1042 w 1050"/>
                      <a:gd name="T17" fmla="*/ 447 h 782"/>
                      <a:gd name="T18" fmla="*/ 901 w 1050"/>
                      <a:gd name="T19" fmla="*/ 610 h 782"/>
                      <a:gd name="T20" fmla="*/ 763 w 1050"/>
                      <a:gd name="T21" fmla="*/ 770 h 782"/>
                      <a:gd name="T22" fmla="*/ 737 w 1050"/>
                      <a:gd name="T23" fmla="*/ 782 h 782"/>
                      <a:gd name="T24" fmla="*/ 11 w 1050"/>
                      <a:gd name="T25" fmla="*/ 781 h 782"/>
                      <a:gd name="T26" fmla="*/ 0 w 1050"/>
                      <a:gd name="T27" fmla="*/ 780 h 7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50" h="782">
                        <a:moveTo>
                          <a:pt x="0" y="780"/>
                        </a:moveTo>
                        <a:cubicBezTo>
                          <a:pt x="25" y="751"/>
                          <a:pt x="47" y="725"/>
                          <a:pt x="69" y="699"/>
                        </a:cubicBezTo>
                        <a:cubicBezTo>
                          <a:pt x="162" y="591"/>
                          <a:pt x="256" y="484"/>
                          <a:pt x="349" y="376"/>
                        </a:cubicBezTo>
                        <a:cubicBezTo>
                          <a:pt x="421" y="293"/>
                          <a:pt x="493" y="210"/>
                          <a:pt x="565" y="127"/>
                        </a:cubicBezTo>
                        <a:cubicBezTo>
                          <a:pt x="598" y="89"/>
                          <a:pt x="631" y="51"/>
                          <a:pt x="664" y="12"/>
                        </a:cubicBezTo>
                        <a:cubicBezTo>
                          <a:pt x="673" y="0"/>
                          <a:pt x="679" y="0"/>
                          <a:pt x="689" y="13"/>
                        </a:cubicBezTo>
                        <a:cubicBezTo>
                          <a:pt x="749" y="84"/>
                          <a:pt x="810" y="154"/>
                          <a:pt x="871" y="225"/>
                        </a:cubicBezTo>
                        <a:cubicBezTo>
                          <a:pt x="928" y="292"/>
                          <a:pt x="985" y="358"/>
                          <a:pt x="1043" y="425"/>
                        </a:cubicBezTo>
                        <a:cubicBezTo>
                          <a:pt x="1050" y="433"/>
                          <a:pt x="1049" y="439"/>
                          <a:pt x="1042" y="447"/>
                        </a:cubicBezTo>
                        <a:cubicBezTo>
                          <a:pt x="995" y="501"/>
                          <a:pt x="948" y="556"/>
                          <a:pt x="901" y="610"/>
                        </a:cubicBezTo>
                        <a:cubicBezTo>
                          <a:pt x="855" y="663"/>
                          <a:pt x="809" y="716"/>
                          <a:pt x="763" y="770"/>
                        </a:cubicBezTo>
                        <a:cubicBezTo>
                          <a:pt x="756" y="778"/>
                          <a:pt x="748" y="782"/>
                          <a:pt x="737" y="782"/>
                        </a:cubicBezTo>
                        <a:cubicBezTo>
                          <a:pt x="495" y="781"/>
                          <a:pt x="253" y="781"/>
                          <a:pt x="11" y="781"/>
                        </a:cubicBezTo>
                        <a:cubicBezTo>
                          <a:pt x="9" y="781"/>
                          <a:pt x="7" y="781"/>
                          <a:pt x="0" y="7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89" name="Freeform 706">
                    <a:extLst>
                      <a:ext uri="{FF2B5EF4-FFF2-40B4-BE49-F238E27FC236}">
                        <a16:creationId xmlns:a16="http://schemas.microsoft.com/office/drawing/2014/main" id="{C5B4AFC2-841D-491D-B30C-F61FBAE996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37" y="115"/>
                    <a:ext cx="39" cy="168"/>
                  </a:xfrm>
                  <a:custGeom>
                    <a:avLst/>
                    <a:gdLst>
                      <a:gd name="T0" fmla="*/ 0 w 236"/>
                      <a:gd name="T1" fmla="*/ 507 h 1018"/>
                      <a:gd name="T2" fmla="*/ 0 w 236"/>
                      <a:gd name="T3" fmla="*/ 23 h 1018"/>
                      <a:gd name="T4" fmla="*/ 22 w 236"/>
                      <a:gd name="T5" fmla="*/ 1 h 1018"/>
                      <a:gd name="T6" fmla="*/ 215 w 236"/>
                      <a:gd name="T7" fmla="*/ 1 h 1018"/>
                      <a:gd name="T8" fmla="*/ 236 w 236"/>
                      <a:gd name="T9" fmla="*/ 20 h 1018"/>
                      <a:gd name="T10" fmla="*/ 236 w 236"/>
                      <a:gd name="T11" fmla="*/ 998 h 1018"/>
                      <a:gd name="T12" fmla="*/ 217 w 236"/>
                      <a:gd name="T13" fmla="*/ 1017 h 1018"/>
                      <a:gd name="T14" fmla="*/ 20 w 236"/>
                      <a:gd name="T15" fmla="*/ 1017 h 1018"/>
                      <a:gd name="T16" fmla="*/ 0 w 236"/>
                      <a:gd name="T17" fmla="*/ 997 h 1018"/>
                      <a:gd name="T18" fmla="*/ 0 w 236"/>
                      <a:gd name="T19" fmla="*/ 507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6" h="1018">
                        <a:moveTo>
                          <a:pt x="0" y="507"/>
                        </a:moveTo>
                        <a:cubicBezTo>
                          <a:pt x="0" y="346"/>
                          <a:pt x="0" y="184"/>
                          <a:pt x="0" y="23"/>
                        </a:cubicBezTo>
                        <a:cubicBezTo>
                          <a:pt x="0" y="6"/>
                          <a:pt x="3" y="0"/>
                          <a:pt x="22" y="1"/>
                        </a:cubicBezTo>
                        <a:cubicBezTo>
                          <a:pt x="86" y="2"/>
                          <a:pt x="151" y="1"/>
                          <a:pt x="215" y="1"/>
                        </a:cubicBezTo>
                        <a:cubicBezTo>
                          <a:pt x="230" y="1"/>
                          <a:pt x="236" y="3"/>
                          <a:pt x="236" y="20"/>
                        </a:cubicBezTo>
                        <a:cubicBezTo>
                          <a:pt x="236" y="346"/>
                          <a:pt x="236" y="672"/>
                          <a:pt x="236" y="998"/>
                        </a:cubicBezTo>
                        <a:cubicBezTo>
                          <a:pt x="236" y="1013"/>
                          <a:pt x="233" y="1018"/>
                          <a:pt x="217" y="1017"/>
                        </a:cubicBezTo>
                        <a:cubicBezTo>
                          <a:pt x="151" y="1017"/>
                          <a:pt x="85" y="1016"/>
                          <a:pt x="20" y="1017"/>
                        </a:cubicBezTo>
                        <a:cubicBezTo>
                          <a:pt x="3" y="1018"/>
                          <a:pt x="0" y="1012"/>
                          <a:pt x="0" y="997"/>
                        </a:cubicBezTo>
                        <a:cubicBezTo>
                          <a:pt x="0" y="834"/>
                          <a:pt x="0" y="670"/>
                          <a:pt x="0" y="5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5" name="Group 704">
                <a:extLst>
                  <a:ext uri="{FF2B5EF4-FFF2-40B4-BE49-F238E27FC236}">
                    <a16:creationId xmlns:a16="http://schemas.microsoft.com/office/drawing/2014/main" id="{7D45CB75-55A8-44AE-B6A5-14873A5978A8}"/>
                  </a:ext>
                </a:extLst>
              </p:cNvPr>
              <p:cNvGrpSpPr/>
              <p:nvPr/>
            </p:nvGrpSpPr>
            <p:grpSpPr>
              <a:xfrm>
                <a:off x="16877692" y="2367809"/>
                <a:ext cx="182702" cy="182702"/>
                <a:chOff x="16098837" y="2327275"/>
                <a:chExt cx="182702" cy="182702"/>
              </a:xfrm>
              <a:grpFill/>
            </p:grpSpPr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3047BD7B-23B7-4A8D-9C21-7F5B2CA02032}"/>
                    </a:ext>
                  </a:extLst>
                </p:cNvPr>
                <p:cNvSpPr/>
                <p:nvPr/>
              </p:nvSpPr>
              <p:spPr>
                <a:xfrm>
                  <a:off x="16098837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56" name="Group 755">
                  <a:extLst>
                    <a:ext uri="{FF2B5EF4-FFF2-40B4-BE49-F238E27FC236}">
                      <a16:creationId xmlns:a16="http://schemas.microsoft.com/office/drawing/2014/main" id="{CA3AFBD2-BE12-4B0D-A796-F3F25328C85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140634" y="2354443"/>
                  <a:ext cx="99110" cy="128367"/>
                  <a:chOff x="8611" y="26"/>
                  <a:chExt cx="271" cy="351"/>
                </a:xfrm>
                <a:grpFill/>
              </p:grpSpPr>
              <p:sp>
                <p:nvSpPr>
                  <p:cNvPr id="757" name="Freeform 698">
                    <a:extLst>
                      <a:ext uri="{FF2B5EF4-FFF2-40B4-BE49-F238E27FC236}">
                        <a16:creationId xmlns:a16="http://schemas.microsoft.com/office/drawing/2014/main" id="{8D070136-149D-4065-9B28-D377490033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11" y="171"/>
                    <a:ext cx="271" cy="206"/>
                  </a:xfrm>
                  <a:custGeom>
                    <a:avLst/>
                    <a:gdLst>
                      <a:gd name="T0" fmla="*/ 1125 w 2206"/>
                      <a:gd name="T1" fmla="*/ 919 h 1678"/>
                      <a:gd name="T2" fmla="*/ 1153 w 2206"/>
                      <a:gd name="T3" fmla="*/ 770 h 1678"/>
                      <a:gd name="T4" fmla="*/ 1207 w 2206"/>
                      <a:gd name="T5" fmla="*/ 462 h 1678"/>
                      <a:gd name="T6" fmla="*/ 1244 w 2206"/>
                      <a:gd name="T7" fmla="*/ 254 h 1678"/>
                      <a:gd name="T8" fmla="*/ 1269 w 2206"/>
                      <a:gd name="T9" fmla="*/ 227 h 1678"/>
                      <a:gd name="T10" fmla="*/ 1522 w 2206"/>
                      <a:gd name="T11" fmla="*/ 110 h 1678"/>
                      <a:gd name="T12" fmla="*/ 1597 w 2206"/>
                      <a:gd name="T13" fmla="*/ 42 h 1678"/>
                      <a:gd name="T14" fmla="*/ 1628 w 2206"/>
                      <a:gd name="T15" fmla="*/ 39 h 1678"/>
                      <a:gd name="T16" fmla="*/ 1975 w 2206"/>
                      <a:gd name="T17" fmla="*/ 467 h 1678"/>
                      <a:gd name="T18" fmla="*/ 2168 w 2206"/>
                      <a:gd name="T19" fmla="*/ 1029 h 1678"/>
                      <a:gd name="T20" fmla="*/ 2203 w 2206"/>
                      <a:gd name="T21" fmla="*/ 1345 h 1678"/>
                      <a:gd name="T22" fmla="*/ 2164 w 2206"/>
                      <a:gd name="T23" fmla="*/ 1407 h 1678"/>
                      <a:gd name="T24" fmla="*/ 1621 w 2206"/>
                      <a:gd name="T25" fmla="*/ 1619 h 1678"/>
                      <a:gd name="T26" fmla="*/ 1317 w 2206"/>
                      <a:gd name="T27" fmla="*/ 1668 h 1678"/>
                      <a:gd name="T28" fmla="*/ 1039 w 2206"/>
                      <a:gd name="T29" fmla="*/ 1674 h 1678"/>
                      <a:gd name="T30" fmla="*/ 659 w 2206"/>
                      <a:gd name="T31" fmla="*/ 1622 h 1678"/>
                      <a:gd name="T32" fmla="*/ 141 w 2206"/>
                      <a:gd name="T33" fmla="*/ 1427 h 1678"/>
                      <a:gd name="T34" fmla="*/ 20 w 2206"/>
                      <a:gd name="T35" fmla="*/ 1357 h 1678"/>
                      <a:gd name="T36" fmla="*/ 1 w 2206"/>
                      <a:gd name="T37" fmla="*/ 1320 h 1678"/>
                      <a:gd name="T38" fmla="*/ 34 w 2206"/>
                      <a:gd name="T39" fmla="*/ 1035 h 1678"/>
                      <a:gd name="T40" fmla="*/ 149 w 2206"/>
                      <a:gd name="T41" fmla="*/ 634 h 1678"/>
                      <a:gd name="T42" fmla="*/ 435 w 2206"/>
                      <a:gd name="T43" fmla="*/ 170 h 1678"/>
                      <a:gd name="T44" fmla="*/ 618 w 2206"/>
                      <a:gd name="T45" fmla="*/ 8 h 1678"/>
                      <a:gd name="T46" fmla="*/ 643 w 2206"/>
                      <a:gd name="T47" fmla="*/ 11 h 1678"/>
                      <a:gd name="T48" fmla="*/ 935 w 2206"/>
                      <a:gd name="T49" fmla="*/ 210 h 1678"/>
                      <a:gd name="T50" fmla="*/ 975 w 2206"/>
                      <a:gd name="T51" fmla="*/ 221 h 1678"/>
                      <a:gd name="T52" fmla="*/ 1005 w 2206"/>
                      <a:gd name="T53" fmla="*/ 253 h 1678"/>
                      <a:gd name="T54" fmla="*/ 1102 w 2206"/>
                      <a:gd name="T55" fmla="*/ 808 h 1678"/>
                      <a:gd name="T56" fmla="*/ 1122 w 2206"/>
                      <a:gd name="T57" fmla="*/ 919 h 1678"/>
                      <a:gd name="T58" fmla="*/ 1125 w 2206"/>
                      <a:gd name="T59" fmla="*/ 919 h 16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206" h="1678">
                        <a:moveTo>
                          <a:pt x="1125" y="919"/>
                        </a:moveTo>
                        <a:cubicBezTo>
                          <a:pt x="1134" y="869"/>
                          <a:pt x="1144" y="820"/>
                          <a:pt x="1153" y="770"/>
                        </a:cubicBezTo>
                        <a:cubicBezTo>
                          <a:pt x="1171" y="667"/>
                          <a:pt x="1189" y="565"/>
                          <a:pt x="1207" y="462"/>
                        </a:cubicBezTo>
                        <a:cubicBezTo>
                          <a:pt x="1220" y="393"/>
                          <a:pt x="1233" y="324"/>
                          <a:pt x="1244" y="254"/>
                        </a:cubicBezTo>
                        <a:cubicBezTo>
                          <a:pt x="1247" y="238"/>
                          <a:pt x="1252" y="230"/>
                          <a:pt x="1269" y="227"/>
                        </a:cubicBezTo>
                        <a:cubicBezTo>
                          <a:pt x="1362" y="207"/>
                          <a:pt x="1447" y="168"/>
                          <a:pt x="1522" y="110"/>
                        </a:cubicBezTo>
                        <a:cubicBezTo>
                          <a:pt x="1549" y="89"/>
                          <a:pt x="1576" y="68"/>
                          <a:pt x="1597" y="42"/>
                        </a:cubicBezTo>
                        <a:cubicBezTo>
                          <a:pt x="1607" y="30"/>
                          <a:pt x="1614" y="28"/>
                          <a:pt x="1628" y="39"/>
                        </a:cubicBezTo>
                        <a:cubicBezTo>
                          <a:pt x="1775" y="156"/>
                          <a:pt x="1887" y="302"/>
                          <a:pt x="1975" y="467"/>
                        </a:cubicBezTo>
                        <a:cubicBezTo>
                          <a:pt x="2070" y="643"/>
                          <a:pt x="2132" y="832"/>
                          <a:pt x="2168" y="1029"/>
                        </a:cubicBezTo>
                        <a:cubicBezTo>
                          <a:pt x="2188" y="1133"/>
                          <a:pt x="2197" y="1239"/>
                          <a:pt x="2203" y="1345"/>
                        </a:cubicBezTo>
                        <a:cubicBezTo>
                          <a:pt x="2206" y="1382"/>
                          <a:pt x="2190" y="1393"/>
                          <a:pt x="2164" y="1407"/>
                        </a:cubicBezTo>
                        <a:cubicBezTo>
                          <a:pt x="1993" y="1503"/>
                          <a:pt x="1812" y="1574"/>
                          <a:pt x="1621" y="1619"/>
                        </a:cubicBezTo>
                        <a:cubicBezTo>
                          <a:pt x="1521" y="1643"/>
                          <a:pt x="1419" y="1659"/>
                          <a:pt x="1317" y="1668"/>
                        </a:cubicBezTo>
                        <a:cubicBezTo>
                          <a:pt x="1224" y="1676"/>
                          <a:pt x="1132" y="1678"/>
                          <a:pt x="1039" y="1674"/>
                        </a:cubicBezTo>
                        <a:cubicBezTo>
                          <a:pt x="911" y="1669"/>
                          <a:pt x="784" y="1651"/>
                          <a:pt x="659" y="1622"/>
                        </a:cubicBezTo>
                        <a:cubicBezTo>
                          <a:pt x="478" y="1580"/>
                          <a:pt x="305" y="1514"/>
                          <a:pt x="141" y="1427"/>
                        </a:cubicBezTo>
                        <a:cubicBezTo>
                          <a:pt x="100" y="1405"/>
                          <a:pt x="61" y="1379"/>
                          <a:pt x="20" y="1357"/>
                        </a:cubicBezTo>
                        <a:cubicBezTo>
                          <a:pt x="4" y="1348"/>
                          <a:pt x="0" y="1337"/>
                          <a:pt x="1" y="1320"/>
                        </a:cubicBezTo>
                        <a:cubicBezTo>
                          <a:pt x="8" y="1225"/>
                          <a:pt x="16" y="1130"/>
                          <a:pt x="34" y="1035"/>
                        </a:cubicBezTo>
                        <a:cubicBezTo>
                          <a:pt x="59" y="898"/>
                          <a:pt x="96" y="763"/>
                          <a:pt x="149" y="634"/>
                        </a:cubicBezTo>
                        <a:cubicBezTo>
                          <a:pt x="219" y="464"/>
                          <a:pt x="310" y="307"/>
                          <a:pt x="435" y="170"/>
                        </a:cubicBezTo>
                        <a:cubicBezTo>
                          <a:pt x="490" y="109"/>
                          <a:pt x="552" y="56"/>
                          <a:pt x="618" y="8"/>
                        </a:cubicBezTo>
                        <a:cubicBezTo>
                          <a:pt x="629" y="0"/>
                          <a:pt x="634" y="0"/>
                          <a:pt x="643" y="11"/>
                        </a:cubicBezTo>
                        <a:cubicBezTo>
                          <a:pt x="722" y="104"/>
                          <a:pt x="819" y="170"/>
                          <a:pt x="935" y="210"/>
                        </a:cubicBezTo>
                        <a:cubicBezTo>
                          <a:pt x="948" y="214"/>
                          <a:pt x="961" y="220"/>
                          <a:pt x="975" y="221"/>
                        </a:cubicBezTo>
                        <a:cubicBezTo>
                          <a:pt x="995" y="223"/>
                          <a:pt x="1002" y="234"/>
                          <a:pt x="1005" y="253"/>
                        </a:cubicBezTo>
                        <a:cubicBezTo>
                          <a:pt x="1037" y="438"/>
                          <a:pt x="1069" y="623"/>
                          <a:pt x="1102" y="808"/>
                        </a:cubicBezTo>
                        <a:cubicBezTo>
                          <a:pt x="1108" y="845"/>
                          <a:pt x="1115" y="882"/>
                          <a:pt x="1122" y="919"/>
                        </a:cubicBezTo>
                        <a:cubicBezTo>
                          <a:pt x="1123" y="919"/>
                          <a:pt x="1124" y="919"/>
                          <a:pt x="1125" y="9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58" name="Freeform 699">
                    <a:extLst>
                      <a:ext uri="{FF2B5EF4-FFF2-40B4-BE49-F238E27FC236}">
                        <a16:creationId xmlns:a16="http://schemas.microsoft.com/office/drawing/2014/main" id="{82FE4C5D-AB0E-4B0F-94EE-BF367FEF29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68" y="26"/>
                    <a:ext cx="162" cy="162"/>
                  </a:xfrm>
                  <a:custGeom>
                    <a:avLst/>
                    <a:gdLst>
                      <a:gd name="T0" fmla="*/ 658 w 1315"/>
                      <a:gd name="T1" fmla="*/ 6 h 1313"/>
                      <a:gd name="T2" fmla="*/ 1310 w 1315"/>
                      <a:gd name="T3" fmla="*/ 667 h 1313"/>
                      <a:gd name="T4" fmla="*/ 655 w 1315"/>
                      <a:gd name="T5" fmla="*/ 1312 h 1313"/>
                      <a:gd name="T6" fmla="*/ 2 w 1315"/>
                      <a:gd name="T7" fmla="*/ 655 h 1313"/>
                      <a:gd name="T8" fmla="*/ 658 w 1315"/>
                      <a:gd name="T9" fmla="*/ 6 h 13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5" h="1313">
                        <a:moveTo>
                          <a:pt x="658" y="6"/>
                        </a:moveTo>
                        <a:cubicBezTo>
                          <a:pt x="1008" y="1"/>
                          <a:pt x="1315" y="298"/>
                          <a:pt x="1310" y="667"/>
                        </a:cubicBezTo>
                        <a:cubicBezTo>
                          <a:pt x="1306" y="1017"/>
                          <a:pt x="1015" y="1313"/>
                          <a:pt x="655" y="1312"/>
                        </a:cubicBezTo>
                        <a:cubicBezTo>
                          <a:pt x="302" y="1312"/>
                          <a:pt x="0" y="1026"/>
                          <a:pt x="2" y="655"/>
                        </a:cubicBezTo>
                        <a:cubicBezTo>
                          <a:pt x="4" y="287"/>
                          <a:pt x="307" y="0"/>
                          <a:pt x="658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6" name="Group 705">
                <a:extLst>
                  <a:ext uri="{FF2B5EF4-FFF2-40B4-BE49-F238E27FC236}">
                    <a16:creationId xmlns:a16="http://schemas.microsoft.com/office/drawing/2014/main" id="{D729162A-D4FE-4671-B230-9004798AB824}"/>
                  </a:ext>
                </a:extLst>
              </p:cNvPr>
              <p:cNvGrpSpPr/>
              <p:nvPr/>
            </p:nvGrpSpPr>
            <p:grpSpPr>
              <a:xfrm>
                <a:off x="16356992" y="2367809"/>
                <a:ext cx="182702" cy="182702"/>
                <a:chOff x="16599272" y="2327275"/>
                <a:chExt cx="182702" cy="182702"/>
              </a:xfrm>
              <a:grpFill/>
            </p:grpSpPr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6DFC75AF-3F5A-49EB-A292-415245467D61}"/>
                    </a:ext>
                  </a:extLst>
                </p:cNvPr>
                <p:cNvSpPr/>
                <p:nvPr/>
              </p:nvSpPr>
              <p:spPr>
                <a:xfrm>
                  <a:off x="16599272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754" name="Freeform 695">
                  <a:extLst>
                    <a:ext uri="{FF2B5EF4-FFF2-40B4-BE49-F238E27FC236}">
                      <a16:creationId xmlns:a16="http://schemas.microsoft.com/office/drawing/2014/main" id="{B3F90A31-5787-4E11-91ED-DFA0046351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34802" y="2356756"/>
                  <a:ext cx="120688" cy="128368"/>
                </a:xfrm>
                <a:custGeom>
                  <a:avLst/>
                  <a:gdLst>
                    <a:gd name="T0" fmla="*/ 969 w 2814"/>
                    <a:gd name="T1" fmla="*/ 2992 h 2992"/>
                    <a:gd name="T2" fmla="*/ 994 w 2814"/>
                    <a:gd name="T3" fmla="*/ 2705 h 2992"/>
                    <a:gd name="T4" fmla="*/ 1053 w 2814"/>
                    <a:gd name="T5" fmla="*/ 2358 h 2992"/>
                    <a:gd name="T6" fmla="*/ 1107 w 2814"/>
                    <a:gd name="T7" fmla="*/ 2038 h 2992"/>
                    <a:gd name="T8" fmla="*/ 1156 w 2814"/>
                    <a:gd name="T9" fmla="*/ 1743 h 2992"/>
                    <a:gd name="T10" fmla="*/ 1140 w 2814"/>
                    <a:gd name="T11" fmla="*/ 1721 h 2992"/>
                    <a:gd name="T12" fmla="*/ 803 w 2814"/>
                    <a:gd name="T13" fmla="*/ 1673 h 2992"/>
                    <a:gd name="T14" fmla="*/ 543 w 2814"/>
                    <a:gd name="T15" fmla="*/ 1634 h 2992"/>
                    <a:gd name="T16" fmla="*/ 509 w 2814"/>
                    <a:gd name="T17" fmla="*/ 1647 h 2992"/>
                    <a:gd name="T18" fmla="*/ 230 w 2814"/>
                    <a:gd name="T19" fmla="*/ 1938 h 2992"/>
                    <a:gd name="T20" fmla="*/ 81 w 2814"/>
                    <a:gd name="T21" fmla="*/ 2091 h 2992"/>
                    <a:gd name="T22" fmla="*/ 77 w 2814"/>
                    <a:gd name="T23" fmla="*/ 2077 h 2992"/>
                    <a:gd name="T24" fmla="*/ 103 w 2814"/>
                    <a:gd name="T25" fmla="*/ 1867 h 2992"/>
                    <a:gd name="T26" fmla="*/ 130 w 2814"/>
                    <a:gd name="T27" fmla="*/ 1662 h 2992"/>
                    <a:gd name="T28" fmla="*/ 95 w 2814"/>
                    <a:gd name="T29" fmla="*/ 1595 h 2992"/>
                    <a:gd name="T30" fmla="*/ 59 w 2814"/>
                    <a:gd name="T31" fmla="*/ 1569 h 2992"/>
                    <a:gd name="T32" fmla="*/ 66 w 2814"/>
                    <a:gd name="T33" fmla="*/ 1399 h 2992"/>
                    <a:gd name="T34" fmla="*/ 119 w 2814"/>
                    <a:gd name="T35" fmla="*/ 1366 h 2992"/>
                    <a:gd name="T36" fmla="*/ 133 w 2814"/>
                    <a:gd name="T37" fmla="*/ 1341 h 2992"/>
                    <a:gd name="T38" fmla="*/ 108 w 2814"/>
                    <a:gd name="T39" fmla="*/ 1139 h 2992"/>
                    <a:gd name="T40" fmla="*/ 85 w 2814"/>
                    <a:gd name="T41" fmla="*/ 957 h 2992"/>
                    <a:gd name="T42" fmla="*/ 80 w 2814"/>
                    <a:gd name="T43" fmla="*/ 882 h 2992"/>
                    <a:gd name="T44" fmla="*/ 137 w 2814"/>
                    <a:gd name="T45" fmla="*/ 940 h 2992"/>
                    <a:gd name="T46" fmla="*/ 231 w 2814"/>
                    <a:gd name="T47" fmla="*/ 1037 h 2992"/>
                    <a:gd name="T48" fmla="*/ 499 w 2814"/>
                    <a:gd name="T49" fmla="*/ 1314 h 2992"/>
                    <a:gd name="T50" fmla="*/ 567 w 2814"/>
                    <a:gd name="T51" fmla="*/ 1337 h 2992"/>
                    <a:gd name="T52" fmla="*/ 1057 w 2814"/>
                    <a:gd name="T53" fmla="*/ 1260 h 2992"/>
                    <a:gd name="T54" fmla="*/ 1143 w 2814"/>
                    <a:gd name="T55" fmla="*/ 1241 h 2992"/>
                    <a:gd name="T56" fmla="*/ 1155 w 2814"/>
                    <a:gd name="T57" fmla="*/ 1220 h 2992"/>
                    <a:gd name="T58" fmla="*/ 1085 w 2814"/>
                    <a:gd name="T59" fmla="*/ 798 h 2992"/>
                    <a:gd name="T60" fmla="*/ 1014 w 2814"/>
                    <a:gd name="T61" fmla="*/ 381 h 2992"/>
                    <a:gd name="T62" fmla="*/ 975 w 2814"/>
                    <a:gd name="T63" fmla="*/ 143 h 2992"/>
                    <a:gd name="T64" fmla="*/ 974 w 2814"/>
                    <a:gd name="T65" fmla="*/ 0 h 2992"/>
                    <a:gd name="T66" fmla="*/ 1099 w 2814"/>
                    <a:gd name="T67" fmla="*/ 129 h 2992"/>
                    <a:gd name="T68" fmla="*/ 1305 w 2814"/>
                    <a:gd name="T69" fmla="*/ 445 h 2992"/>
                    <a:gd name="T70" fmla="*/ 1812 w 2814"/>
                    <a:gd name="T71" fmla="*/ 1221 h 2992"/>
                    <a:gd name="T72" fmla="*/ 1858 w 2814"/>
                    <a:gd name="T73" fmla="*/ 1245 h 2992"/>
                    <a:gd name="T74" fmla="*/ 2047 w 2814"/>
                    <a:gd name="T75" fmla="*/ 1250 h 2992"/>
                    <a:gd name="T76" fmla="*/ 2335 w 2814"/>
                    <a:gd name="T77" fmla="*/ 1276 h 2992"/>
                    <a:gd name="T78" fmla="*/ 2636 w 2814"/>
                    <a:gd name="T79" fmla="*/ 1342 h 2992"/>
                    <a:gd name="T80" fmla="*/ 2759 w 2814"/>
                    <a:gd name="T81" fmla="*/ 1407 h 2992"/>
                    <a:gd name="T82" fmla="*/ 2763 w 2814"/>
                    <a:gd name="T83" fmla="*/ 1562 h 2992"/>
                    <a:gd name="T84" fmla="*/ 2614 w 2814"/>
                    <a:gd name="T85" fmla="*/ 1640 h 2992"/>
                    <a:gd name="T86" fmla="*/ 2264 w 2814"/>
                    <a:gd name="T87" fmla="*/ 1706 h 2992"/>
                    <a:gd name="T88" fmla="*/ 1985 w 2814"/>
                    <a:gd name="T89" fmla="*/ 1726 h 2992"/>
                    <a:gd name="T90" fmla="*/ 1858 w 2814"/>
                    <a:gd name="T91" fmla="*/ 1729 h 2992"/>
                    <a:gd name="T92" fmla="*/ 1812 w 2814"/>
                    <a:gd name="T93" fmla="*/ 1753 h 2992"/>
                    <a:gd name="T94" fmla="*/ 1289 w 2814"/>
                    <a:gd name="T95" fmla="*/ 2553 h 2992"/>
                    <a:gd name="T96" fmla="*/ 1091 w 2814"/>
                    <a:gd name="T97" fmla="*/ 2857 h 2992"/>
                    <a:gd name="T98" fmla="*/ 1002 w 2814"/>
                    <a:gd name="T99" fmla="*/ 2957 h 2992"/>
                    <a:gd name="T100" fmla="*/ 969 w 2814"/>
                    <a:gd name="T101" fmla="*/ 2992 h 29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814" h="2992">
                      <a:moveTo>
                        <a:pt x="969" y="2992"/>
                      </a:moveTo>
                      <a:cubicBezTo>
                        <a:pt x="969" y="2894"/>
                        <a:pt x="977" y="2799"/>
                        <a:pt x="994" y="2705"/>
                      </a:cubicBezTo>
                      <a:cubicBezTo>
                        <a:pt x="1016" y="2590"/>
                        <a:pt x="1034" y="2474"/>
                        <a:pt x="1053" y="2358"/>
                      </a:cubicBezTo>
                      <a:cubicBezTo>
                        <a:pt x="1071" y="2251"/>
                        <a:pt x="1089" y="2144"/>
                        <a:pt x="1107" y="2038"/>
                      </a:cubicBezTo>
                      <a:cubicBezTo>
                        <a:pt x="1123" y="1939"/>
                        <a:pt x="1140" y="1841"/>
                        <a:pt x="1156" y="1743"/>
                      </a:cubicBezTo>
                      <a:cubicBezTo>
                        <a:pt x="1158" y="1730"/>
                        <a:pt x="1153" y="1723"/>
                        <a:pt x="1140" y="1721"/>
                      </a:cubicBezTo>
                      <a:cubicBezTo>
                        <a:pt x="1027" y="1705"/>
                        <a:pt x="915" y="1689"/>
                        <a:pt x="803" y="1673"/>
                      </a:cubicBezTo>
                      <a:cubicBezTo>
                        <a:pt x="716" y="1660"/>
                        <a:pt x="629" y="1648"/>
                        <a:pt x="543" y="1634"/>
                      </a:cubicBezTo>
                      <a:cubicBezTo>
                        <a:pt x="528" y="1632"/>
                        <a:pt x="519" y="1637"/>
                        <a:pt x="509" y="1647"/>
                      </a:cubicBezTo>
                      <a:cubicBezTo>
                        <a:pt x="416" y="1744"/>
                        <a:pt x="323" y="1841"/>
                        <a:pt x="230" y="1938"/>
                      </a:cubicBezTo>
                      <a:cubicBezTo>
                        <a:pt x="180" y="1989"/>
                        <a:pt x="131" y="2040"/>
                        <a:pt x="81" y="2091"/>
                      </a:cubicBezTo>
                      <a:cubicBezTo>
                        <a:pt x="74" y="2087"/>
                        <a:pt x="77" y="2081"/>
                        <a:pt x="77" y="2077"/>
                      </a:cubicBezTo>
                      <a:cubicBezTo>
                        <a:pt x="86" y="2007"/>
                        <a:pt x="95" y="1937"/>
                        <a:pt x="103" y="1867"/>
                      </a:cubicBezTo>
                      <a:cubicBezTo>
                        <a:pt x="112" y="1799"/>
                        <a:pt x="118" y="1730"/>
                        <a:pt x="130" y="1662"/>
                      </a:cubicBezTo>
                      <a:cubicBezTo>
                        <a:pt x="136" y="1627"/>
                        <a:pt x="128" y="1607"/>
                        <a:pt x="95" y="1595"/>
                      </a:cubicBezTo>
                      <a:cubicBezTo>
                        <a:pt x="81" y="1590"/>
                        <a:pt x="70" y="1579"/>
                        <a:pt x="59" y="1569"/>
                      </a:cubicBezTo>
                      <a:cubicBezTo>
                        <a:pt x="0" y="1515"/>
                        <a:pt x="3" y="1448"/>
                        <a:pt x="66" y="1399"/>
                      </a:cubicBezTo>
                      <a:cubicBezTo>
                        <a:pt x="83" y="1386"/>
                        <a:pt x="100" y="1375"/>
                        <a:pt x="119" y="1366"/>
                      </a:cubicBezTo>
                      <a:cubicBezTo>
                        <a:pt x="130" y="1361"/>
                        <a:pt x="134" y="1353"/>
                        <a:pt x="133" y="1341"/>
                      </a:cubicBezTo>
                      <a:cubicBezTo>
                        <a:pt x="124" y="1274"/>
                        <a:pt x="116" y="1206"/>
                        <a:pt x="108" y="1139"/>
                      </a:cubicBezTo>
                      <a:cubicBezTo>
                        <a:pt x="100" y="1078"/>
                        <a:pt x="92" y="1018"/>
                        <a:pt x="85" y="957"/>
                      </a:cubicBezTo>
                      <a:cubicBezTo>
                        <a:pt x="82" y="933"/>
                        <a:pt x="79" y="909"/>
                        <a:pt x="80" y="882"/>
                      </a:cubicBezTo>
                      <a:cubicBezTo>
                        <a:pt x="99" y="901"/>
                        <a:pt x="119" y="919"/>
                        <a:pt x="137" y="940"/>
                      </a:cubicBezTo>
                      <a:cubicBezTo>
                        <a:pt x="167" y="974"/>
                        <a:pt x="199" y="1005"/>
                        <a:pt x="231" y="1037"/>
                      </a:cubicBezTo>
                      <a:cubicBezTo>
                        <a:pt x="321" y="1130"/>
                        <a:pt x="411" y="1221"/>
                        <a:pt x="499" y="1314"/>
                      </a:cubicBezTo>
                      <a:cubicBezTo>
                        <a:pt x="520" y="1336"/>
                        <a:pt x="539" y="1342"/>
                        <a:pt x="567" y="1337"/>
                      </a:cubicBezTo>
                      <a:cubicBezTo>
                        <a:pt x="730" y="1311"/>
                        <a:pt x="894" y="1286"/>
                        <a:pt x="1057" y="1260"/>
                      </a:cubicBezTo>
                      <a:cubicBezTo>
                        <a:pt x="1086" y="1256"/>
                        <a:pt x="1114" y="1248"/>
                        <a:pt x="1143" y="1241"/>
                      </a:cubicBezTo>
                      <a:cubicBezTo>
                        <a:pt x="1155" y="1239"/>
                        <a:pt x="1157" y="1233"/>
                        <a:pt x="1155" y="1220"/>
                      </a:cubicBezTo>
                      <a:cubicBezTo>
                        <a:pt x="1131" y="1079"/>
                        <a:pt x="1108" y="938"/>
                        <a:pt x="1085" y="798"/>
                      </a:cubicBezTo>
                      <a:cubicBezTo>
                        <a:pt x="1061" y="659"/>
                        <a:pt x="1037" y="520"/>
                        <a:pt x="1014" y="381"/>
                      </a:cubicBezTo>
                      <a:cubicBezTo>
                        <a:pt x="1000" y="302"/>
                        <a:pt x="984" y="223"/>
                        <a:pt x="975" y="143"/>
                      </a:cubicBezTo>
                      <a:cubicBezTo>
                        <a:pt x="969" y="96"/>
                        <a:pt x="974" y="48"/>
                        <a:pt x="974" y="0"/>
                      </a:cubicBezTo>
                      <a:cubicBezTo>
                        <a:pt x="1019" y="37"/>
                        <a:pt x="1065" y="76"/>
                        <a:pt x="1099" y="129"/>
                      </a:cubicBezTo>
                      <a:cubicBezTo>
                        <a:pt x="1166" y="235"/>
                        <a:pt x="1236" y="339"/>
                        <a:pt x="1305" y="445"/>
                      </a:cubicBezTo>
                      <a:cubicBezTo>
                        <a:pt x="1474" y="703"/>
                        <a:pt x="1643" y="962"/>
                        <a:pt x="1812" y="1221"/>
                      </a:cubicBezTo>
                      <a:cubicBezTo>
                        <a:pt x="1824" y="1239"/>
                        <a:pt x="1837" y="1246"/>
                        <a:pt x="1858" y="1245"/>
                      </a:cubicBezTo>
                      <a:cubicBezTo>
                        <a:pt x="1921" y="1242"/>
                        <a:pt x="1984" y="1246"/>
                        <a:pt x="2047" y="1250"/>
                      </a:cubicBezTo>
                      <a:cubicBezTo>
                        <a:pt x="2143" y="1256"/>
                        <a:pt x="2239" y="1263"/>
                        <a:pt x="2335" y="1276"/>
                      </a:cubicBezTo>
                      <a:cubicBezTo>
                        <a:pt x="2437" y="1290"/>
                        <a:pt x="2538" y="1307"/>
                        <a:pt x="2636" y="1342"/>
                      </a:cubicBezTo>
                      <a:cubicBezTo>
                        <a:pt x="2680" y="1357"/>
                        <a:pt x="2722" y="1377"/>
                        <a:pt x="2759" y="1407"/>
                      </a:cubicBezTo>
                      <a:cubicBezTo>
                        <a:pt x="2812" y="1451"/>
                        <a:pt x="2814" y="1515"/>
                        <a:pt x="2763" y="1562"/>
                      </a:cubicBezTo>
                      <a:cubicBezTo>
                        <a:pt x="2720" y="1602"/>
                        <a:pt x="2667" y="1623"/>
                        <a:pt x="2614" y="1640"/>
                      </a:cubicBezTo>
                      <a:cubicBezTo>
                        <a:pt x="2500" y="1675"/>
                        <a:pt x="2382" y="1693"/>
                        <a:pt x="2264" y="1706"/>
                      </a:cubicBezTo>
                      <a:cubicBezTo>
                        <a:pt x="2171" y="1716"/>
                        <a:pt x="2078" y="1722"/>
                        <a:pt x="1985" y="1726"/>
                      </a:cubicBezTo>
                      <a:cubicBezTo>
                        <a:pt x="1943" y="1728"/>
                        <a:pt x="1900" y="1729"/>
                        <a:pt x="1858" y="1729"/>
                      </a:cubicBezTo>
                      <a:cubicBezTo>
                        <a:pt x="1837" y="1729"/>
                        <a:pt x="1824" y="1735"/>
                        <a:pt x="1812" y="1753"/>
                      </a:cubicBezTo>
                      <a:cubicBezTo>
                        <a:pt x="1638" y="2020"/>
                        <a:pt x="1464" y="2286"/>
                        <a:pt x="1289" y="2553"/>
                      </a:cubicBezTo>
                      <a:cubicBezTo>
                        <a:pt x="1223" y="2654"/>
                        <a:pt x="1156" y="2755"/>
                        <a:pt x="1091" y="2857"/>
                      </a:cubicBezTo>
                      <a:cubicBezTo>
                        <a:pt x="1066" y="2895"/>
                        <a:pt x="1030" y="2923"/>
                        <a:pt x="1002" y="2957"/>
                      </a:cubicBezTo>
                      <a:cubicBezTo>
                        <a:pt x="993" y="2969"/>
                        <a:pt x="985" y="2982"/>
                        <a:pt x="969" y="29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F08CAE1A-E86A-41A1-83F9-ADE87FF61A05}"/>
                  </a:ext>
                </a:extLst>
              </p:cNvPr>
              <p:cNvGrpSpPr/>
              <p:nvPr/>
            </p:nvGrpSpPr>
            <p:grpSpPr>
              <a:xfrm>
                <a:off x="16094074" y="2629100"/>
                <a:ext cx="182702" cy="182702"/>
                <a:chOff x="16349055" y="2936281"/>
                <a:chExt cx="182702" cy="182702"/>
              </a:xfrm>
              <a:grpFill/>
            </p:grpSpPr>
            <p:sp>
              <p:nvSpPr>
                <p:cNvPr id="734" name="Oval 733">
                  <a:extLst>
                    <a:ext uri="{FF2B5EF4-FFF2-40B4-BE49-F238E27FC236}">
                      <a16:creationId xmlns:a16="http://schemas.microsoft.com/office/drawing/2014/main" id="{9874E68D-8D45-4337-9236-498B05F15C4B}"/>
                    </a:ext>
                  </a:extLst>
                </p:cNvPr>
                <p:cNvSpPr/>
                <p:nvPr/>
              </p:nvSpPr>
              <p:spPr>
                <a:xfrm>
                  <a:off x="16349055" y="2936281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35" name="Group 734">
                  <a:extLst>
                    <a:ext uri="{FF2B5EF4-FFF2-40B4-BE49-F238E27FC236}">
                      <a16:creationId xmlns:a16="http://schemas.microsoft.com/office/drawing/2014/main" id="{4AA189C4-59DB-406C-A6D2-6E4DF2F4530E}"/>
                    </a:ext>
                  </a:extLst>
                </p:cNvPr>
                <p:cNvGrpSpPr/>
                <p:nvPr/>
              </p:nvGrpSpPr>
              <p:grpSpPr>
                <a:xfrm>
                  <a:off x="16385510" y="2971486"/>
                  <a:ext cx="108583" cy="103847"/>
                  <a:chOff x="13144500" y="-407988"/>
                  <a:chExt cx="582613" cy="557213"/>
                </a:xfrm>
                <a:grpFill/>
              </p:grpSpPr>
              <p:sp>
                <p:nvSpPr>
                  <p:cNvPr id="740" name="Freeform 690">
                    <a:extLst>
                      <a:ext uri="{FF2B5EF4-FFF2-40B4-BE49-F238E27FC236}">
                        <a16:creationId xmlns:a16="http://schemas.microsoft.com/office/drawing/2014/main" id="{5E7412D6-45CE-485E-BA91-4D5BE21D8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144500" y="-358775"/>
                    <a:ext cx="581025" cy="90488"/>
                  </a:xfrm>
                  <a:custGeom>
                    <a:avLst/>
                    <a:gdLst>
                      <a:gd name="T0" fmla="*/ 1132 w 2265"/>
                      <a:gd name="T1" fmla="*/ 349 h 350"/>
                      <a:gd name="T2" fmla="*/ 27 w 2265"/>
                      <a:gd name="T3" fmla="*/ 349 h 350"/>
                      <a:gd name="T4" fmla="*/ 0 w 2265"/>
                      <a:gd name="T5" fmla="*/ 324 h 350"/>
                      <a:gd name="T6" fmla="*/ 0 w 2265"/>
                      <a:gd name="T7" fmla="*/ 58 h 350"/>
                      <a:gd name="T8" fmla="*/ 57 w 2265"/>
                      <a:gd name="T9" fmla="*/ 1 h 350"/>
                      <a:gd name="T10" fmla="*/ 329 w 2265"/>
                      <a:gd name="T11" fmla="*/ 1 h 350"/>
                      <a:gd name="T12" fmla="*/ 350 w 2265"/>
                      <a:gd name="T13" fmla="*/ 22 h 350"/>
                      <a:gd name="T14" fmla="*/ 353 w 2265"/>
                      <a:gd name="T15" fmla="*/ 140 h 350"/>
                      <a:gd name="T16" fmla="*/ 521 w 2265"/>
                      <a:gd name="T17" fmla="*/ 197 h 350"/>
                      <a:gd name="T18" fmla="*/ 557 w 2265"/>
                      <a:gd name="T19" fmla="*/ 124 h 350"/>
                      <a:gd name="T20" fmla="*/ 557 w 2265"/>
                      <a:gd name="T21" fmla="*/ 24 h 350"/>
                      <a:gd name="T22" fmla="*/ 580 w 2265"/>
                      <a:gd name="T23" fmla="*/ 1 h 350"/>
                      <a:gd name="T24" fmla="*/ 1076 w 2265"/>
                      <a:gd name="T25" fmla="*/ 1 h 350"/>
                      <a:gd name="T26" fmla="*/ 1706 w 2265"/>
                      <a:gd name="T27" fmla="*/ 1 h 350"/>
                      <a:gd name="T28" fmla="*/ 1729 w 2265"/>
                      <a:gd name="T29" fmla="*/ 24 h 350"/>
                      <a:gd name="T30" fmla="*/ 1729 w 2265"/>
                      <a:gd name="T31" fmla="*/ 118 h 350"/>
                      <a:gd name="T32" fmla="*/ 1816 w 2265"/>
                      <a:gd name="T33" fmla="*/ 221 h 350"/>
                      <a:gd name="T34" fmla="*/ 1933 w 2265"/>
                      <a:gd name="T35" fmla="*/ 134 h 350"/>
                      <a:gd name="T36" fmla="*/ 1936 w 2265"/>
                      <a:gd name="T37" fmla="*/ 21 h 350"/>
                      <a:gd name="T38" fmla="*/ 1956 w 2265"/>
                      <a:gd name="T39" fmla="*/ 1 h 350"/>
                      <a:gd name="T40" fmla="*/ 2210 w 2265"/>
                      <a:gd name="T41" fmla="*/ 1 h 350"/>
                      <a:gd name="T42" fmla="*/ 2265 w 2265"/>
                      <a:gd name="T43" fmla="*/ 55 h 350"/>
                      <a:gd name="T44" fmla="*/ 2265 w 2265"/>
                      <a:gd name="T45" fmla="*/ 335 h 350"/>
                      <a:gd name="T46" fmla="*/ 2250 w 2265"/>
                      <a:gd name="T47" fmla="*/ 349 h 350"/>
                      <a:gd name="T48" fmla="*/ 2234 w 2265"/>
                      <a:gd name="T49" fmla="*/ 349 h 350"/>
                      <a:gd name="T50" fmla="*/ 1132 w 2265"/>
                      <a:gd name="T51" fmla="*/ 349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265" h="350">
                        <a:moveTo>
                          <a:pt x="1132" y="349"/>
                        </a:moveTo>
                        <a:cubicBezTo>
                          <a:pt x="764" y="349"/>
                          <a:pt x="395" y="349"/>
                          <a:pt x="27" y="349"/>
                        </a:cubicBezTo>
                        <a:cubicBezTo>
                          <a:pt x="0" y="349"/>
                          <a:pt x="0" y="349"/>
                          <a:pt x="0" y="324"/>
                        </a:cubicBezTo>
                        <a:cubicBezTo>
                          <a:pt x="0" y="235"/>
                          <a:pt x="0" y="146"/>
                          <a:pt x="0" y="58"/>
                        </a:cubicBezTo>
                        <a:cubicBezTo>
                          <a:pt x="0" y="20"/>
                          <a:pt x="20" y="1"/>
                          <a:pt x="57" y="1"/>
                        </a:cubicBezTo>
                        <a:cubicBezTo>
                          <a:pt x="148" y="1"/>
                          <a:pt x="238" y="1"/>
                          <a:pt x="329" y="1"/>
                        </a:cubicBezTo>
                        <a:cubicBezTo>
                          <a:pt x="346" y="0"/>
                          <a:pt x="350" y="6"/>
                          <a:pt x="350" y="22"/>
                        </a:cubicBezTo>
                        <a:cubicBezTo>
                          <a:pt x="350" y="61"/>
                          <a:pt x="344" y="101"/>
                          <a:pt x="353" y="140"/>
                        </a:cubicBezTo>
                        <a:cubicBezTo>
                          <a:pt x="372" y="218"/>
                          <a:pt x="459" y="248"/>
                          <a:pt x="521" y="197"/>
                        </a:cubicBezTo>
                        <a:cubicBezTo>
                          <a:pt x="543" y="178"/>
                          <a:pt x="556" y="153"/>
                          <a:pt x="557" y="124"/>
                        </a:cubicBezTo>
                        <a:cubicBezTo>
                          <a:pt x="558" y="91"/>
                          <a:pt x="558" y="57"/>
                          <a:pt x="557" y="24"/>
                        </a:cubicBezTo>
                        <a:cubicBezTo>
                          <a:pt x="556" y="6"/>
                          <a:pt x="561" y="0"/>
                          <a:pt x="580" y="1"/>
                        </a:cubicBezTo>
                        <a:cubicBezTo>
                          <a:pt x="745" y="1"/>
                          <a:pt x="910" y="1"/>
                          <a:pt x="1076" y="1"/>
                        </a:cubicBezTo>
                        <a:cubicBezTo>
                          <a:pt x="1286" y="1"/>
                          <a:pt x="1496" y="1"/>
                          <a:pt x="1706" y="1"/>
                        </a:cubicBezTo>
                        <a:cubicBezTo>
                          <a:pt x="1724" y="1"/>
                          <a:pt x="1730" y="5"/>
                          <a:pt x="1729" y="24"/>
                        </a:cubicBezTo>
                        <a:cubicBezTo>
                          <a:pt x="1727" y="55"/>
                          <a:pt x="1729" y="86"/>
                          <a:pt x="1729" y="118"/>
                        </a:cubicBezTo>
                        <a:cubicBezTo>
                          <a:pt x="1729" y="170"/>
                          <a:pt x="1768" y="217"/>
                          <a:pt x="1816" y="221"/>
                        </a:cubicBezTo>
                        <a:cubicBezTo>
                          <a:pt x="1876" y="227"/>
                          <a:pt x="1923" y="192"/>
                          <a:pt x="1933" y="134"/>
                        </a:cubicBezTo>
                        <a:cubicBezTo>
                          <a:pt x="1940" y="97"/>
                          <a:pt x="1936" y="59"/>
                          <a:pt x="1936" y="21"/>
                        </a:cubicBezTo>
                        <a:cubicBezTo>
                          <a:pt x="1936" y="5"/>
                          <a:pt x="1941" y="1"/>
                          <a:pt x="1956" y="1"/>
                        </a:cubicBezTo>
                        <a:cubicBezTo>
                          <a:pt x="2041" y="1"/>
                          <a:pt x="2126" y="1"/>
                          <a:pt x="2210" y="1"/>
                        </a:cubicBezTo>
                        <a:cubicBezTo>
                          <a:pt x="2243" y="1"/>
                          <a:pt x="2265" y="22"/>
                          <a:pt x="2265" y="55"/>
                        </a:cubicBezTo>
                        <a:cubicBezTo>
                          <a:pt x="2265" y="148"/>
                          <a:pt x="2265" y="241"/>
                          <a:pt x="2265" y="335"/>
                        </a:cubicBezTo>
                        <a:cubicBezTo>
                          <a:pt x="2265" y="346"/>
                          <a:pt x="2261" y="350"/>
                          <a:pt x="2250" y="349"/>
                        </a:cubicBezTo>
                        <a:cubicBezTo>
                          <a:pt x="2245" y="349"/>
                          <a:pt x="2239" y="349"/>
                          <a:pt x="2234" y="349"/>
                        </a:cubicBezTo>
                        <a:cubicBezTo>
                          <a:pt x="1867" y="349"/>
                          <a:pt x="1499" y="349"/>
                          <a:pt x="1132" y="34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43" name="Freeform 691">
                    <a:extLst>
                      <a:ext uri="{FF2B5EF4-FFF2-40B4-BE49-F238E27FC236}">
                        <a16:creationId xmlns:a16="http://schemas.microsoft.com/office/drawing/2014/main" id="{D564BFF1-B175-43AC-9AA1-50665960FD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01700" y="-407988"/>
                    <a:ext cx="25400" cy="92075"/>
                  </a:xfrm>
                  <a:custGeom>
                    <a:avLst/>
                    <a:gdLst>
                      <a:gd name="T0" fmla="*/ 101 w 101"/>
                      <a:gd name="T1" fmla="*/ 181 h 357"/>
                      <a:gd name="T2" fmla="*/ 101 w 101"/>
                      <a:gd name="T3" fmla="*/ 303 h 357"/>
                      <a:gd name="T4" fmla="*/ 50 w 101"/>
                      <a:gd name="T5" fmla="*/ 357 h 357"/>
                      <a:gd name="T6" fmla="*/ 0 w 101"/>
                      <a:gd name="T7" fmla="*/ 302 h 357"/>
                      <a:gd name="T8" fmla="*/ 0 w 101"/>
                      <a:gd name="T9" fmla="*/ 56 h 357"/>
                      <a:gd name="T10" fmla="*/ 50 w 101"/>
                      <a:gd name="T11" fmla="*/ 0 h 357"/>
                      <a:gd name="T12" fmla="*/ 101 w 101"/>
                      <a:gd name="T13" fmla="*/ 55 h 357"/>
                      <a:gd name="T14" fmla="*/ 101 w 101"/>
                      <a:gd name="T15" fmla="*/ 181 h 3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57">
                        <a:moveTo>
                          <a:pt x="101" y="181"/>
                        </a:moveTo>
                        <a:cubicBezTo>
                          <a:pt x="101" y="221"/>
                          <a:pt x="101" y="262"/>
                          <a:pt x="101" y="303"/>
                        </a:cubicBezTo>
                        <a:cubicBezTo>
                          <a:pt x="100" y="336"/>
                          <a:pt x="81" y="357"/>
                          <a:pt x="50" y="357"/>
                        </a:cubicBezTo>
                        <a:cubicBezTo>
                          <a:pt x="20" y="357"/>
                          <a:pt x="0" y="335"/>
                          <a:pt x="0" y="302"/>
                        </a:cubicBezTo>
                        <a:cubicBezTo>
                          <a:pt x="0" y="220"/>
                          <a:pt x="0" y="138"/>
                          <a:pt x="0" y="56"/>
                        </a:cubicBezTo>
                        <a:cubicBezTo>
                          <a:pt x="0" y="24"/>
                          <a:pt x="21" y="0"/>
                          <a:pt x="50" y="0"/>
                        </a:cubicBezTo>
                        <a:cubicBezTo>
                          <a:pt x="78" y="0"/>
                          <a:pt x="100" y="23"/>
                          <a:pt x="101" y="55"/>
                        </a:cubicBezTo>
                        <a:cubicBezTo>
                          <a:pt x="101" y="97"/>
                          <a:pt x="101" y="139"/>
                          <a:pt x="101" y="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47" name="Freeform 692">
                    <a:extLst>
                      <a:ext uri="{FF2B5EF4-FFF2-40B4-BE49-F238E27FC236}">
                        <a16:creationId xmlns:a16="http://schemas.microsoft.com/office/drawing/2014/main" id="{C6E5DA6D-8AD1-46E4-859B-F3BE0F0F0E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247688" y="-400050"/>
                    <a:ext cx="26988" cy="84138"/>
                  </a:xfrm>
                  <a:custGeom>
                    <a:avLst/>
                    <a:gdLst>
                      <a:gd name="T0" fmla="*/ 0 w 101"/>
                      <a:gd name="T1" fmla="*/ 164 h 325"/>
                      <a:gd name="T2" fmla="*/ 0 w 101"/>
                      <a:gd name="T3" fmla="*/ 56 h 325"/>
                      <a:gd name="T4" fmla="*/ 51 w 101"/>
                      <a:gd name="T5" fmla="*/ 1 h 325"/>
                      <a:gd name="T6" fmla="*/ 101 w 101"/>
                      <a:gd name="T7" fmla="*/ 56 h 325"/>
                      <a:gd name="T8" fmla="*/ 101 w 101"/>
                      <a:gd name="T9" fmla="*/ 272 h 325"/>
                      <a:gd name="T10" fmla="*/ 50 w 101"/>
                      <a:gd name="T11" fmla="*/ 325 h 325"/>
                      <a:gd name="T12" fmla="*/ 0 w 101"/>
                      <a:gd name="T13" fmla="*/ 272 h 325"/>
                      <a:gd name="T14" fmla="*/ 0 w 101"/>
                      <a:gd name="T15" fmla="*/ 164 h 3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25">
                        <a:moveTo>
                          <a:pt x="0" y="164"/>
                        </a:moveTo>
                        <a:cubicBezTo>
                          <a:pt x="0" y="128"/>
                          <a:pt x="0" y="92"/>
                          <a:pt x="0" y="56"/>
                        </a:cubicBezTo>
                        <a:cubicBezTo>
                          <a:pt x="1" y="24"/>
                          <a:pt x="23" y="0"/>
                          <a:pt x="51" y="1"/>
                        </a:cubicBezTo>
                        <a:cubicBezTo>
                          <a:pt x="77" y="1"/>
                          <a:pt x="101" y="28"/>
                          <a:pt x="101" y="56"/>
                        </a:cubicBezTo>
                        <a:cubicBezTo>
                          <a:pt x="101" y="128"/>
                          <a:pt x="101" y="200"/>
                          <a:pt x="101" y="272"/>
                        </a:cubicBezTo>
                        <a:cubicBezTo>
                          <a:pt x="101" y="303"/>
                          <a:pt x="79" y="325"/>
                          <a:pt x="50" y="325"/>
                        </a:cubicBezTo>
                        <a:cubicBezTo>
                          <a:pt x="20" y="325"/>
                          <a:pt x="1" y="305"/>
                          <a:pt x="0" y="272"/>
                        </a:cubicBezTo>
                        <a:cubicBezTo>
                          <a:pt x="0" y="236"/>
                          <a:pt x="0" y="200"/>
                          <a:pt x="0" y="1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52" name="Freeform 693">
                    <a:extLst>
                      <a:ext uri="{FF2B5EF4-FFF2-40B4-BE49-F238E27FC236}">
                        <a16:creationId xmlns:a16="http://schemas.microsoft.com/office/drawing/2014/main" id="{0F89BD01-BCCE-45BF-A805-66A9F3B21CB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3144500" y="-241300"/>
                    <a:ext cx="582613" cy="390525"/>
                  </a:xfrm>
                  <a:custGeom>
                    <a:avLst/>
                    <a:gdLst>
                      <a:gd name="T0" fmla="*/ 2238 w 2269"/>
                      <a:gd name="T1" fmla="*/ 3 h 1523"/>
                      <a:gd name="T2" fmla="*/ 1134 w 2269"/>
                      <a:gd name="T3" fmla="*/ 3 h 1523"/>
                      <a:gd name="T4" fmla="*/ 26 w 2269"/>
                      <a:gd name="T5" fmla="*/ 2 h 1523"/>
                      <a:gd name="T6" fmla="*/ 0 w 2269"/>
                      <a:gd name="T7" fmla="*/ 27 h 1523"/>
                      <a:gd name="T8" fmla="*/ 0 w 2269"/>
                      <a:gd name="T9" fmla="*/ 1459 h 1523"/>
                      <a:gd name="T10" fmla="*/ 65 w 2269"/>
                      <a:gd name="T11" fmla="*/ 1523 h 1523"/>
                      <a:gd name="T12" fmla="*/ 2197 w 2269"/>
                      <a:gd name="T13" fmla="*/ 1523 h 1523"/>
                      <a:gd name="T14" fmla="*/ 2265 w 2269"/>
                      <a:gd name="T15" fmla="*/ 1455 h 1523"/>
                      <a:gd name="T16" fmla="*/ 2265 w 2269"/>
                      <a:gd name="T17" fmla="*/ 31 h 1523"/>
                      <a:gd name="T18" fmla="*/ 2238 w 2269"/>
                      <a:gd name="T19" fmla="*/ 3 h 1523"/>
                      <a:gd name="T20" fmla="*/ 879 w 2269"/>
                      <a:gd name="T21" fmla="*/ 1243 h 1523"/>
                      <a:gd name="T22" fmla="*/ 574 w 2269"/>
                      <a:gd name="T23" fmla="*/ 1284 h 1523"/>
                      <a:gd name="T24" fmla="*/ 350 w 2269"/>
                      <a:gd name="T25" fmla="*/ 1224 h 1523"/>
                      <a:gd name="T26" fmla="*/ 337 w 2269"/>
                      <a:gd name="T27" fmla="*/ 1193 h 1523"/>
                      <a:gd name="T28" fmla="*/ 377 w 2269"/>
                      <a:gd name="T29" fmla="*/ 1041 h 1523"/>
                      <a:gd name="T30" fmla="*/ 398 w 2269"/>
                      <a:gd name="T31" fmla="*/ 1031 h 1523"/>
                      <a:gd name="T32" fmla="*/ 660 w 2269"/>
                      <a:gd name="T33" fmla="*/ 1087 h 1523"/>
                      <a:gd name="T34" fmla="*/ 794 w 2269"/>
                      <a:gd name="T35" fmla="*/ 1023 h 1523"/>
                      <a:gd name="T36" fmla="*/ 747 w 2269"/>
                      <a:gd name="T37" fmla="*/ 828 h 1523"/>
                      <a:gd name="T38" fmla="*/ 619 w 2269"/>
                      <a:gd name="T39" fmla="*/ 795 h 1523"/>
                      <a:gd name="T40" fmla="*/ 525 w 2269"/>
                      <a:gd name="T41" fmla="*/ 795 h 1523"/>
                      <a:gd name="T42" fmla="*/ 508 w 2269"/>
                      <a:gd name="T43" fmla="*/ 779 h 1523"/>
                      <a:gd name="T44" fmla="*/ 508 w 2269"/>
                      <a:gd name="T45" fmla="*/ 631 h 1523"/>
                      <a:gd name="T46" fmla="*/ 526 w 2269"/>
                      <a:gd name="T47" fmla="*/ 615 h 1523"/>
                      <a:gd name="T48" fmla="*/ 671 w 2269"/>
                      <a:gd name="T49" fmla="*/ 607 h 1523"/>
                      <a:gd name="T50" fmla="*/ 749 w 2269"/>
                      <a:gd name="T51" fmla="*/ 573 h 1523"/>
                      <a:gd name="T52" fmla="*/ 787 w 2269"/>
                      <a:gd name="T53" fmla="*/ 468 h 1523"/>
                      <a:gd name="T54" fmla="*/ 693 w 2269"/>
                      <a:gd name="T55" fmla="*/ 387 h 1523"/>
                      <a:gd name="T56" fmla="*/ 474 w 2269"/>
                      <a:gd name="T57" fmla="*/ 416 h 1523"/>
                      <a:gd name="T58" fmla="*/ 428 w 2269"/>
                      <a:gd name="T59" fmla="*/ 439 h 1523"/>
                      <a:gd name="T60" fmla="*/ 412 w 2269"/>
                      <a:gd name="T61" fmla="*/ 433 h 1523"/>
                      <a:gd name="T62" fmla="*/ 369 w 2269"/>
                      <a:gd name="T63" fmla="*/ 277 h 1523"/>
                      <a:gd name="T64" fmla="*/ 386 w 2269"/>
                      <a:gd name="T65" fmla="*/ 251 h 1523"/>
                      <a:gd name="T66" fmla="*/ 546 w 2269"/>
                      <a:gd name="T67" fmla="*/ 197 h 1523"/>
                      <a:gd name="T68" fmla="*/ 861 w 2269"/>
                      <a:gd name="T69" fmla="*/ 211 h 1523"/>
                      <a:gd name="T70" fmla="*/ 1033 w 2269"/>
                      <a:gd name="T71" fmla="*/ 391 h 1523"/>
                      <a:gd name="T72" fmla="*/ 878 w 2269"/>
                      <a:gd name="T73" fmla="*/ 686 h 1523"/>
                      <a:gd name="T74" fmla="*/ 852 w 2269"/>
                      <a:gd name="T75" fmla="*/ 697 h 1523"/>
                      <a:gd name="T76" fmla="*/ 968 w 2269"/>
                      <a:gd name="T77" fmla="*/ 751 h 1523"/>
                      <a:gd name="T78" fmla="*/ 1073 w 2269"/>
                      <a:gd name="T79" fmla="*/ 931 h 1523"/>
                      <a:gd name="T80" fmla="*/ 879 w 2269"/>
                      <a:gd name="T81" fmla="*/ 1243 h 1523"/>
                      <a:gd name="T82" fmla="*/ 1767 w 2269"/>
                      <a:gd name="T83" fmla="*/ 1271 h 1523"/>
                      <a:gd name="T84" fmla="*/ 1573 w 2269"/>
                      <a:gd name="T85" fmla="*/ 1271 h 1523"/>
                      <a:gd name="T86" fmla="*/ 1549 w 2269"/>
                      <a:gd name="T87" fmla="*/ 1247 h 1523"/>
                      <a:gd name="T88" fmla="*/ 1549 w 2269"/>
                      <a:gd name="T89" fmla="*/ 447 h 1523"/>
                      <a:gd name="T90" fmla="*/ 1528 w 2269"/>
                      <a:gd name="T91" fmla="*/ 433 h 1523"/>
                      <a:gd name="T92" fmla="*/ 1367 w 2269"/>
                      <a:gd name="T93" fmla="*/ 512 h 1523"/>
                      <a:gd name="T94" fmla="*/ 1341 w 2269"/>
                      <a:gd name="T95" fmla="*/ 499 h 1523"/>
                      <a:gd name="T96" fmla="*/ 1308 w 2269"/>
                      <a:gd name="T97" fmla="*/ 345 h 1523"/>
                      <a:gd name="T98" fmla="*/ 1317 w 2269"/>
                      <a:gd name="T99" fmla="*/ 327 h 1523"/>
                      <a:gd name="T100" fmla="*/ 1581 w 2269"/>
                      <a:gd name="T101" fmla="*/ 203 h 1523"/>
                      <a:gd name="T102" fmla="*/ 1603 w 2269"/>
                      <a:gd name="T103" fmla="*/ 200 h 1523"/>
                      <a:gd name="T104" fmla="*/ 1769 w 2269"/>
                      <a:gd name="T105" fmla="*/ 199 h 1523"/>
                      <a:gd name="T106" fmla="*/ 1789 w 2269"/>
                      <a:gd name="T107" fmla="*/ 221 h 1523"/>
                      <a:gd name="T108" fmla="*/ 1789 w 2269"/>
                      <a:gd name="T109" fmla="*/ 737 h 1523"/>
                      <a:gd name="T110" fmla="*/ 1789 w 2269"/>
                      <a:gd name="T111" fmla="*/ 1247 h 1523"/>
                      <a:gd name="T112" fmla="*/ 1767 w 2269"/>
                      <a:gd name="T113" fmla="*/ 1271 h 1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269" h="1523">
                        <a:moveTo>
                          <a:pt x="2238" y="3"/>
                        </a:moveTo>
                        <a:cubicBezTo>
                          <a:pt x="1870" y="3"/>
                          <a:pt x="1502" y="3"/>
                          <a:pt x="1134" y="3"/>
                        </a:cubicBezTo>
                        <a:cubicBezTo>
                          <a:pt x="764" y="3"/>
                          <a:pt x="395" y="3"/>
                          <a:pt x="26" y="2"/>
                        </a:cubicBezTo>
                        <a:cubicBezTo>
                          <a:pt x="6" y="2"/>
                          <a:pt x="0" y="6"/>
                          <a:pt x="0" y="27"/>
                        </a:cubicBezTo>
                        <a:cubicBezTo>
                          <a:pt x="1" y="504"/>
                          <a:pt x="0" y="982"/>
                          <a:pt x="0" y="1459"/>
                        </a:cubicBezTo>
                        <a:cubicBezTo>
                          <a:pt x="0" y="1504"/>
                          <a:pt x="19" y="1523"/>
                          <a:pt x="65" y="1523"/>
                        </a:cubicBezTo>
                        <a:cubicBezTo>
                          <a:pt x="776" y="1523"/>
                          <a:pt x="1486" y="1523"/>
                          <a:pt x="2197" y="1523"/>
                        </a:cubicBezTo>
                        <a:cubicBezTo>
                          <a:pt x="2245" y="1523"/>
                          <a:pt x="2265" y="1503"/>
                          <a:pt x="2265" y="1455"/>
                        </a:cubicBezTo>
                        <a:cubicBezTo>
                          <a:pt x="2265" y="980"/>
                          <a:pt x="2265" y="506"/>
                          <a:pt x="2265" y="31"/>
                        </a:cubicBezTo>
                        <a:cubicBezTo>
                          <a:pt x="2265" y="0"/>
                          <a:pt x="2269" y="3"/>
                          <a:pt x="2238" y="3"/>
                        </a:cubicBezTo>
                        <a:close/>
                        <a:moveTo>
                          <a:pt x="879" y="1243"/>
                        </a:moveTo>
                        <a:cubicBezTo>
                          <a:pt x="781" y="1284"/>
                          <a:pt x="679" y="1294"/>
                          <a:pt x="574" y="1284"/>
                        </a:cubicBezTo>
                        <a:cubicBezTo>
                          <a:pt x="496" y="1276"/>
                          <a:pt x="421" y="1258"/>
                          <a:pt x="350" y="1224"/>
                        </a:cubicBezTo>
                        <a:cubicBezTo>
                          <a:pt x="335" y="1216"/>
                          <a:pt x="332" y="1209"/>
                          <a:pt x="337" y="1193"/>
                        </a:cubicBezTo>
                        <a:cubicBezTo>
                          <a:pt x="351" y="1142"/>
                          <a:pt x="364" y="1092"/>
                          <a:pt x="377" y="1041"/>
                        </a:cubicBezTo>
                        <a:cubicBezTo>
                          <a:pt x="380" y="1028"/>
                          <a:pt x="384" y="1024"/>
                          <a:pt x="398" y="1031"/>
                        </a:cubicBezTo>
                        <a:cubicBezTo>
                          <a:pt x="480" y="1072"/>
                          <a:pt x="567" y="1094"/>
                          <a:pt x="660" y="1087"/>
                        </a:cubicBezTo>
                        <a:cubicBezTo>
                          <a:pt x="713" y="1083"/>
                          <a:pt x="761" y="1067"/>
                          <a:pt x="794" y="1023"/>
                        </a:cubicBezTo>
                        <a:cubicBezTo>
                          <a:pt x="842" y="960"/>
                          <a:pt x="818" y="867"/>
                          <a:pt x="747" y="828"/>
                        </a:cubicBezTo>
                        <a:cubicBezTo>
                          <a:pt x="707" y="806"/>
                          <a:pt x="664" y="796"/>
                          <a:pt x="619" y="795"/>
                        </a:cubicBezTo>
                        <a:cubicBezTo>
                          <a:pt x="587" y="794"/>
                          <a:pt x="556" y="795"/>
                          <a:pt x="525" y="795"/>
                        </a:cubicBezTo>
                        <a:cubicBezTo>
                          <a:pt x="512" y="795"/>
                          <a:pt x="508" y="792"/>
                          <a:pt x="508" y="779"/>
                        </a:cubicBezTo>
                        <a:cubicBezTo>
                          <a:pt x="509" y="730"/>
                          <a:pt x="509" y="681"/>
                          <a:pt x="508" y="631"/>
                        </a:cubicBezTo>
                        <a:cubicBezTo>
                          <a:pt x="508" y="618"/>
                          <a:pt x="514" y="615"/>
                          <a:pt x="526" y="615"/>
                        </a:cubicBezTo>
                        <a:cubicBezTo>
                          <a:pt x="575" y="615"/>
                          <a:pt x="623" y="618"/>
                          <a:pt x="671" y="607"/>
                        </a:cubicBezTo>
                        <a:cubicBezTo>
                          <a:pt x="699" y="601"/>
                          <a:pt x="726" y="591"/>
                          <a:pt x="749" y="573"/>
                        </a:cubicBezTo>
                        <a:cubicBezTo>
                          <a:pt x="783" y="546"/>
                          <a:pt x="797" y="510"/>
                          <a:pt x="787" y="468"/>
                        </a:cubicBezTo>
                        <a:cubicBezTo>
                          <a:pt x="776" y="419"/>
                          <a:pt x="738" y="396"/>
                          <a:pt x="693" y="387"/>
                        </a:cubicBezTo>
                        <a:cubicBezTo>
                          <a:pt x="617" y="373"/>
                          <a:pt x="544" y="388"/>
                          <a:pt x="474" y="416"/>
                        </a:cubicBezTo>
                        <a:cubicBezTo>
                          <a:pt x="458" y="423"/>
                          <a:pt x="443" y="431"/>
                          <a:pt x="428" y="439"/>
                        </a:cubicBezTo>
                        <a:cubicBezTo>
                          <a:pt x="419" y="444"/>
                          <a:pt x="415" y="443"/>
                          <a:pt x="412" y="433"/>
                        </a:cubicBezTo>
                        <a:cubicBezTo>
                          <a:pt x="399" y="381"/>
                          <a:pt x="384" y="329"/>
                          <a:pt x="369" y="277"/>
                        </a:cubicBezTo>
                        <a:cubicBezTo>
                          <a:pt x="364" y="260"/>
                          <a:pt x="376" y="256"/>
                          <a:pt x="386" y="251"/>
                        </a:cubicBezTo>
                        <a:cubicBezTo>
                          <a:pt x="436" y="225"/>
                          <a:pt x="490" y="207"/>
                          <a:pt x="546" y="197"/>
                        </a:cubicBezTo>
                        <a:cubicBezTo>
                          <a:pt x="652" y="177"/>
                          <a:pt x="758" y="172"/>
                          <a:pt x="861" y="211"/>
                        </a:cubicBezTo>
                        <a:cubicBezTo>
                          <a:pt x="947" y="243"/>
                          <a:pt x="1010" y="299"/>
                          <a:pt x="1033" y="391"/>
                        </a:cubicBezTo>
                        <a:cubicBezTo>
                          <a:pt x="1064" y="516"/>
                          <a:pt x="1000" y="636"/>
                          <a:pt x="878" y="686"/>
                        </a:cubicBezTo>
                        <a:cubicBezTo>
                          <a:pt x="869" y="690"/>
                          <a:pt x="860" y="693"/>
                          <a:pt x="852" y="697"/>
                        </a:cubicBezTo>
                        <a:cubicBezTo>
                          <a:pt x="894" y="710"/>
                          <a:pt x="933" y="725"/>
                          <a:pt x="968" y="751"/>
                        </a:cubicBezTo>
                        <a:cubicBezTo>
                          <a:pt x="1030" y="795"/>
                          <a:pt x="1065" y="855"/>
                          <a:pt x="1073" y="931"/>
                        </a:cubicBezTo>
                        <a:cubicBezTo>
                          <a:pt x="1090" y="1085"/>
                          <a:pt x="993" y="1194"/>
                          <a:pt x="879" y="1243"/>
                        </a:cubicBezTo>
                        <a:close/>
                        <a:moveTo>
                          <a:pt x="1767" y="1271"/>
                        </a:moveTo>
                        <a:cubicBezTo>
                          <a:pt x="1702" y="1270"/>
                          <a:pt x="1637" y="1270"/>
                          <a:pt x="1573" y="1271"/>
                        </a:cubicBezTo>
                        <a:cubicBezTo>
                          <a:pt x="1554" y="1271"/>
                          <a:pt x="1549" y="1266"/>
                          <a:pt x="1549" y="1247"/>
                        </a:cubicBezTo>
                        <a:cubicBezTo>
                          <a:pt x="1549" y="980"/>
                          <a:pt x="1549" y="714"/>
                          <a:pt x="1549" y="447"/>
                        </a:cubicBezTo>
                        <a:cubicBezTo>
                          <a:pt x="1549" y="423"/>
                          <a:pt x="1549" y="423"/>
                          <a:pt x="1528" y="433"/>
                        </a:cubicBezTo>
                        <a:cubicBezTo>
                          <a:pt x="1474" y="459"/>
                          <a:pt x="1420" y="485"/>
                          <a:pt x="1367" y="512"/>
                        </a:cubicBezTo>
                        <a:cubicBezTo>
                          <a:pt x="1350" y="521"/>
                          <a:pt x="1344" y="516"/>
                          <a:pt x="1341" y="499"/>
                        </a:cubicBezTo>
                        <a:cubicBezTo>
                          <a:pt x="1331" y="447"/>
                          <a:pt x="1320" y="396"/>
                          <a:pt x="1308" y="345"/>
                        </a:cubicBezTo>
                        <a:cubicBezTo>
                          <a:pt x="1306" y="335"/>
                          <a:pt x="1308" y="331"/>
                          <a:pt x="1317" y="327"/>
                        </a:cubicBezTo>
                        <a:cubicBezTo>
                          <a:pt x="1405" y="286"/>
                          <a:pt x="1493" y="244"/>
                          <a:pt x="1581" y="203"/>
                        </a:cubicBezTo>
                        <a:cubicBezTo>
                          <a:pt x="1588" y="200"/>
                          <a:pt x="1595" y="200"/>
                          <a:pt x="1603" y="200"/>
                        </a:cubicBezTo>
                        <a:cubicBezTo>
                          <a:pt x="1658" y="200"/>
                          <a:pt x="1713" y="200"/>
                          <a:pt x="1769" y="199"/>
                        </a:cubicBezTo>
                        <a:cubicBezTo>
                          <a:pt x="1786" y="199"/>
                          <a:pt x="1789" y="205"/>
                          <a:pt x="1789" y="221"/>
                        </a:cubicBezTo>
                        <a:cubicBezTo>
                          <a:pt x="1789" y="393"/>
                          <a:pt x="1789" y="565"/>
                          <a:pt x="1789" y="737"/>
                        </a:cubicBezTo>
                        <a:cubicBezTo>
                          <a:pt x="1789" y="907"/>
                          <a:pt x="1789" y="1077"/>
                          <a:pt x="1789" y="1247"/>
                        </a:cubicBezTo>
                        <a:cubicBezTo>
                          <a:pt x="1789" y="1264"/>
                          <a:pt x="1786" y="1271"/>
                          <a:pt x="1767" y="12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95779C9B-C4DC-468C-92AF-5C3B8DE9920D}"/>
                  </a:ext>
                </a:extLst>
              </p:cNvPr>
              <p:cNvGrpSpPr/>
              <p:nvPr/>
            </p:nvGrpSpPr>
            <p:grpSpPr>
              <a:xfrm>
                <a:off x="16094074" y="2882107"/>
                <a:ext cx="182702" cy="182702"/>
                <a:chOff x="16098837" y="2327275"/>
                <a:chExt cx="182702" cy="182702"/>
              </a:xfrm>
              <a:grpFill/>
            </p:grpSpPr>
            <p:sp>
              <p:nvSpPr>
                <p:cNvPr id="730" name="Oval 729">
                  <a:extLst>
                    <a:ext uri="{FF2B5EF4-FFF2-40B4-BE49-F238E27FC236}">
                      <a16:creationId xmlns:a16="http://schemas.microsoft.com/office/drawing/2014/main" id="{C8F1DFB4-72EA-4364-961C-E4D703AF6897}"/>
                    </a:ext>
                  </a:extLst>
                </p:cNvPr>
                <p:cNvSpPr/>
                <p:nvPr/>
              </p:nvSpPr>
              <p:spPr>
                <a:xfrm>
                  <a:off x="16098837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31" name="Group 730">
                  <a:extLst>
                    <a:ext uri="{FF2B5EF4-FFF2-40B4-BE49-F238E27FC236}">
                      <a16:creationId xmlns:a16="http://schemas.microsoft.com/office/drawing/2014/main" id="{85F03FDC-222C-484E-B9A2-8C9721458DD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140634" y="2354443"/>
                  <a:ext cx="99110" cy="128367"/>
                  <a:chOff x="8611" y="26"/>
                  <a:chExt cx="271" cy="351"/>
                </a:xfrm>
                <a:grpFill/>
              </p:grpSpPr>
              <p:sp>
                <p:nvSpPr>
                  <p:cNvPr id="732" name="Freeform 686">
                    <a:extLst>
                      <a:ext uri="{FF2B5EF4-FFF2-40B4-BE49-F238E27FC236}">
                        <a16:creationId xmlns:a16="http://schemas.microsoft.com/office/drawing/2014/main" id="{C871FF73-B6A2-4937-B672-9A7C9E8640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11" y="171"/>
                    <a:ext cx="271" cy="206"/>
                  </a:xfrm>
                  <a:custGeom>
                    <a:avLst/>
                    <a:gdLst>
                      <a:gd name="T0" fmla="*/ 1125 w 2206"/>
                      <a:gd name="T1" fmla="*/ 919 h 1678"/>
                      <a:gd name="T2" fmla="*/ 1153 w 2206"/>
                      <a:gd name="T3" fmla="*/ 770 h 1678"/>
                      <a:gd name="T4" fmla="*/ 1207 w 2206"/>
                      <a:gd name="T5" fmla="*/ 462 h 1678"/>
                      <a:gd name="T6" fmla="*/ 1244 w 2206"/>
                      <a:gd name="T7" fmla="*/ 254 h 1678"/>
                      <a:gd name="T8" fmla="*/ 1269 w 2206"/>
                      <a:gd name="T9" fmla="*/ 227 h 1678"/>
                      <a:gd name="T10" fmla="*/ 1522 w 2206"/>
                      <a:gd name="T11" fmla="*/ 110 h 1678"/>
                      <a:gd name="T12" fmla="*/ 1597 w 2206"/>
                      <a:gd name="T13" fmla="*/ 42 h 1678"/>
                      <a:gd name="T14" fmla="*/ 1628 w 2206"/>
                      <a:gd name="T15" fmla="*/ 39 h 1678"/>
                      <a:gd name="T16" fmla="*/ 1975 w 2206"/>
                      <a:gd name="T17" fmla="*/ 467 h 1678"/>
                      <a:gd name="T18" fmla="*/ 2168 w 2206"/>
                      <a:gd name="T19" fmla="*/ 1029 h 1678"/>
                      <a:gd name="T20" fmla="*/ 2203 w 2206"/>
                      <a:gd name="T21" fmla="*/ 1345 h 1678"/>
                      <a:gd name="T22" fmla="*/ 2164 w 2206"/>
                      <a:gd name="T23" fmla="*/ 1407 h 1678"/>
                      <a:gd name="T24" fmla="*/ 1621 w 2206"/>
                      <a:gd name="T25" fmla="*/ 1619 h 1678"/>
                      <a:gd name="T26" fmla="*/ 1317 w 2206"/>
                      <a:gd name="T27" fmla="*/ 1668 h 1678"/>
                      <a:gd name="T28" fmla="*/ 1039 w 2206"/>
                      <a:gd name="T29" fmla="*/ 1674 h 1678"/>
                      <a:gd name="T30" fmla="*/ 659 w 2206"/>
                      <a:gd name="T31" fmla="*/ 1622 h 1678"/>
                      <a:gd name="T32" fmla="*/ 141 w 2206"/>
                      <a:gd name="T33" fmla="*/ 1427 h 1678"/>
                      <a:gd name="T34" fmla="*/ 20 w 2206"/>
                      <a:gd name="T35" fmla="*/ 1357 h 1678"/>
                      <a:gd name="T36" fmla="*/ 1 w 2206"/>
                      <a:gd name="T37" fmla="*/ 1320 h 1678"/>
                      <a:gd name="T38" fmla="*/ 34 w 2206"/>
                      <a:gd name="T39" fmla="*/ 1035 h 1678"/>
                      <a:gd name="T40" fmla="*/ 149 w 2206"/>
                      <a:gd name="T41" fmla="*/ 634 h 1678"/>
                      <a:gd name="T42" fmla="*/ 435 w 2206"/>
                      <a:gd name="T43" fmla="*/ 170 h 1678"/>
                      <a:gd name="T44" fmla="*/ 618 w 2206"/>
                      <a:gd name="T45" fmla="*/ 8 h 1678"/>
                      <a:gd name="T46" fmla="*/ 643 w 2206"/>
                      <a:gd name="T47" fmla="*/ 11 h 1678"/>
                      <a:gd name="T48" fmla="*/ 935 w 2206"/>
                      <a:gd name="T49" fmla="*/ 210 h 1678"/>
                      <a:gd name="T50" fmla="*/ 975 w 2206"/>
                      <a:gd name="T51" fmla="*/ 221 h 1678"/>
                      <a:gd name="T52" fmla="*/ 1005 w 2206"/>
                      <a:gd name="T53" fmla="*/ 253 h 1678"/>
                      <a:gd name="T54" fmla="*/ 1102 w 2206"/>
                      <a:gd name="T55" fmla="*/ 808 h 1678"/>
                      <a:gd name="T56" fmla="*/ 1122 w 2206"/>
                      <a:gd name="T57" fmla="*/ 919 h 1678"/>
                      <a:gd name="T58" fmla="*/ 1125 w 2206"/>
                      <a:gd name="T59" fmla="*/ 919 h 16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206" h="1678">
                        <a:moveTo>
                          <a:pt x="1125" y="919"/>
                        </a:moveTo>
                        <a:cubicBezTo>
                          <a:pt x="1134" y="869"/>
                          <a:pt x="1144" y="820"/>
                          <a:pt x="1153" y="770"/>
                        </a:cubicBezTo>
                        <a:cubicBezTo>
                          <a:pt x="1171" y="667"/>
                          <a:pt x="1189" y="565"/>
                          <a:pt x="1207" y="462"/>
                        </a:cubicBezTo>
                        <a:cubicBezTo>
                          <a:pt x="1220" y="393"/>
                          <a:pt x="1233" y="324"/>
                          <a:pt x="1244" y="254"/>
                        </a:cubicBezTo>
                        <a:cubicBezTo>
                          <a:pt x="1247" y="238"/>
                          <a:pt x="1252" y="230"/>
                          <a:pt x="1269" y="227"/>
                        </a:cubicBezTo>
                        <a:cubicBezTo>
                          <a:pt x="1362" y="207"/>
                          <a:pt x="1447" y="168"/>
                          <a:pt x="1522" y="110"/>
                        </a:cubicBezTo>
                        <a:cubicBezTo>
                          <a:pt x="1549" y="89"/>
                          <a:pt x="1576" y="68"/>
                          <a:pt x="1597" y="42"/>
                        </a:cubicBezTo>
                        <a:cubicBezTo>
                          <a:pt x="1607" y="30"/>
                          <a:pt x="1614" y="28"/>
                          <a:pt x="1628" y="39"/>
                        </a:cubicBezTo>
                        <a:cubicBezTo>
                          <a:pt x="1775" y="156"/>
                          <a:pt x="1887" y="302"/>
                          <a:pt x="1975" y="467"/>
                        </a:cubicBezTo>
                        <a:cubicBezTo>
                          <a:pt x="2070" y="643"/>
                          <a:pt x="2132" y="832"/>
                          <a:pt x="2168" y="1029"/>
                        </a:cubicBezTo>
                        <a:cubicBezTo>
                          <a:pt x="2188" y="1133"/>
                          <a:pt x="2197" y="1239"/>
                          <a:pt x="2203" y="1345"/>
                        </a:cubicBezTo>
                        <a:cubicBezTo>
                          <a:pt x="2206" y="1382"/>
                          <a:pt x="2190" y="1393"/>
                          <a:pt x="2164" y="1407"/>
                        </a:cubicBezTo>
                        <a:cubicBezTo>
                          <a:pt x="1993" y="1503"/>
                          <a:pt x="1812" y="1574"/>
                          <a:pt x="1621" y="1619"/>
                        </a:cubicBezTo>
                        <a:cubicBezTo>
                          <a:pt x="1521" y="1643"/>
                          <a:pt x="1419" y="1659"/>
                          <a:pt x="1317" y="1668"/>
                        </a:cubicBezTo>
                        <a:cubicBezTo>
                          <a:pt x="1224" y="1676"/>
                          <a:pt x="1132" y="1678"/>
                          <a:pt x="1039" y="1674"/>
                        </a:cubicBezTo>
                        <a:cubicBezTo>
                          <a:pt x="911" y="1669"/>
                          <a:pt x="784" y="1651"/>
                          <a:pt x="659" y="1622"/>
                        </a:cubicBezTo>
                        <a:cubicBezTo>
                          <a:pt x="478" y="1580"/>
                          <a:pt x="305" y="1514"/>
                          <a:pt x="141" y="1427"/>
                        </a:cubicBezTo>
                        <a:cubicBezTo>
                          <a:pt x="100" y="1405"/>
                          <a:pt x="61" y="1379"/>
                          <a:pt x="20" y="1357"/>
                        </a:cubicBezTo>
                        <a:cubicBezTo>
                          <a:pt x="4" y="1348"/>
                          <a:pt x="0" y="1337"/>
                          <a:pt x="1" y="1320"/>
                        </a:cubicBezTo>
                        <a:cubicBezTo>
                          <a:pt x="8" y="1225"/>
                          <a:pt x="16" y="1130"/>
                          <a:pt x="34" y="1035"/>
                        </a:cubicBezTo>
                        <a:cubicBezTo>
                          <a:pt x="59" y="898"/>
                          <a:pt x="96" y="763"/>
                          <a:pt x="149" y="634"/>
                        </a:cubicBezTo>
                        <a:cubicBezTo>
                          <a:pt x="219" y="464"/>
                          <a:pt x="310" y="307"/>
                          <a:pt x="435" y="170"/>
                        </a:cubicBezTo>
                        <a:cubicBezTo>
                          <a:pt x="490" y="109"/>
                          <a:pt x="552" y="56"/>
                          <a:pt x="618" y="8"/>
                        </a:cubicBezTo>
                        <a:cubicBezTo>
                          <a:pt x="629" y="0"/>
                          <a:pt x="634" y="0"/>
                          <a:pt x="643" y="11"/>
                        </a:cubicBezTo>
                        <a:cubicBezTo>
                          <a:pt x="722" y="104"/>
                          <a:pt x="819" y="170"/>
                          <a:pt x="935" y="210"/>
                        </a:cubicBezTo>
                        <a:cubicBezTo>
                          <a:pt x="948" y="214"/>
                          <a:pt x="961" y="220"/>
                          <a:pt x="975" y="221"/>
                        </a:cubicBezTo>
                        <a:cubicBezTo>
                          <a:pt x="995" y="223"/>
                          <a:pt x="1002" y="234"/>
                          <a:pt x="1005" y="253"/>
                        </a:cubicBezTo>
                        <a:cubicBezTo>
                          <a:pt x="1037" y="438"/>
                          <a:pt x="1069" y="623"/>
                          <a:pt x="1102" y="808"/>
                        </a:cubicBezTo>
                        <a:cubicBezTo>
                          <a:pt x="1108" y="845"/>
                          <a:pt x="1115" y="882"/>
                          <a:pt x="1122" y="919"/>
                        </a:cubicBezTo>
                        <a:cubicBezTo>
                          <a:pt x="1123" y="919"/>
                          <a:pt x="1124" y="919"/>
                          <a:pt x="1125" y="9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33" name="Freeform 687">
                    <a:extLst>
                      <a:ext uri="{FF2B5EF4-FFF2-40B4-BE49-F238E27FC236}">
                        <a16:creationId xmlns:a16="http://schemas.microsoft.com/office/drawing/2014/main" id="{A82A3E2B-A6EF-4376-98C4-691784A411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68" y="26"/>
                    <a:ext cx="162" cy="162"/>
                  </a:xfrm>
                  <a:custGeom>
                    <a:avLst/>
                    <a:gdLst>
                      <a:gd name="T0" fmla="*/ 658 w 1315"/>
                      <a:gd name="T1" fmla="*/ 6 h 1313"/>
                      <a:gd name="T2" fmla="*/ 1310 w 1315"/>
                      <a:gd name="T3" fmla="*/ 667 h 1313"/>
                      <a:gd name="T4" fmla="*/ 655 w 1315"/>
                      <a:gd name="T5" fmla="*/ 1312 h 1313"/>
                      <a:gd name="T6" fmla="*/ 2 w 1315"/>
                      <a:gd name="T7" fmla="*/ 655 h 1313"/>
                      <a:gd name="T8" fmla="*/ 658 w 1315"/>
                      <a:gd name="T9" fmla="*/ 6 h 13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5" h="1313">
                        <a:moveTo>
                          <a:pt x="658" y="6"/>
                        </a:moveTo>
                        <a:cubicBezTo>
                          <a:pt x="1008" y="1"/>
                          <a:pt x="1315" y="298"/>
                          <a:pt x="1310" y="667"/>
                        </a:cubicBezTo>
                        <a:cubicBezTo>
                          <a:pt x="1306" y="1017"/>
                          <a:pt x="1015" y="1313"/>
                          <a:pt x="655" y="1312"/>
                        </a:cubicBezTo>
                        <a:cubicBezTo>
                          <a:pt x="302" y="1312"/>
                          <a:pt x="0" y="1026"/>
                          <a:pt x="2" y="655"/>
                        </a:cubicBezTo>
                        <a:cubicBezTo>
                          <a:pt x="4" y="287"/>
                          <a:pt x="307" y="0"/>
                          <a:pt x="658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EDB00026-76AA-43E6-AAEC-565926059488}"/>
                  </a:ext>
                </a:extLst>
              </p:cNvPr>
              <p:cNvGrpSpPr/>
              <p:nvPr/>
            </p:nvGrpSpPr>
            <p:grpSpPr>
              <a:xfrm>
                <a:off x="16094074" y="2367809"/>
                <a:ext cx="182702" cy="182702"/>
                <a:chOff x="16349055" y="2327275"/>
                <a:chExt cx="182702" cy="182702"/>
              </a:xfrm>
              <a:grpFill/>
            </p:grpSpPr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8F9A74FF-2535-4345-91DA-4575D64A65C1}"/>
                    </a:ext>
                  </a:extLst>
                </p:cNvPr>
                <p:cNvSpPr/>
                <p:nvPr/>
              </p:nvSpPr>
              <p:spPr>
                <a:xfrm>
                  <a:off x="16349055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22" name="Group 721">
                  <a:extLst>
                    <a:ext uri="{FF2B5EF4-FFF2-40B4-BE49-F238E27FC236}">
                      <a16:creationId xmlns:a16="http://schemas.microsoft.com/office/drawing/2014/main" id="{2887EE55-4394-4325-9D1C-7F1F615D7C8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384324" y="2364762"/>
                  <a:ext cx="119440" cy="96873"/>
                  <a:chOff x="8435" y="-69"/>
                  <a:chExt cx="434" cy="352"/>
                </a:xfrm>
                <a:grpFill/>
              </p:grpSpPr>
              <p:sp>
                <p:nvSpPr>
                  <p:cNvPr id="723" name="Freeform 679">
                    <a:extLst>
                      <a:ext uri="{FF2B5EF4-FFF2-40B4-BE49-F238E27FC236}">
                        <a16:creationId xmlns:a16="http://schemas.microsoft.com/office/drawing/2014/main" id="{0EA85943-8E23-452E-8B48-D4906955DE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92" y="115"/>
                    <a:ext cx="178" cy="167"/>
                  </a:xfrm>
                  <a:custGeom>
                    <a:avLst/>
                    <a:gdLst>
                      <a:gd name="T0" fmla="*/ 840 w 1077"/>
                      <a:gd name="T1" fmla="*/ 666 h 1010"/>
                      <a:gd name="T2" fmla="*/ 840 w 1077"/>
                      <a:gd name="T3" fmla="*/ 643 h 1010"/>
                      <a:gd name="T4" fmla="*/ 840 w 1077"/>
                      <a:gd name="T5" fmla="*/ 23 h 1010"/>
                      <a:gd name="T6" fmla="*/ 862 w 1077"/>
                      <a:gd name="T7" fmla="*/ 0 h 1010"/>
                      <a:gd name="T8" fmla="*/ 1056 w 1077"/>
                      <a:gd name="T9" fmla="*/ 0 h 1010"/>
                      <a:gd name="T10" fmla="*/ 1077 w 1077"/>
                      <a:gd name="T11" fmla="*/ 20 h 1010"/>
                      <a:gd name="T12" fmla="*/ 1077 w 1077"/>
                      <a:gd name="T13" fmla="*/ 990 h 1010"/>
                      <a:gd name="T14" fmla="*/ 1056 w 1077"/>
                      <a:gd name="T15" fmla="*/ 1010 h 1010"/>
                      <a:gd name="T16" fmla="*/ 860 w 1077"/>
                      <a:gd name="T17" fmla="*/ 1010 h 1010"/>
                      <a:gd name="T18" fmla="*/ 829 w 1077"/>
                      <a:gd name="T19" fmla="*/ 996 h 1010"/>
                      <a:gd name="T20" fmla="*/ 617 w 1077"/>
                      <a:gd name="T21" fmla="*/ 757 h 1010"/>
                      <a:gd name="T22" fmla="*/ 471 w 1077"/>
                      <a:gd name="T23" fmla="*/ 593 h 1010"/>
                      <a:gd name="T24" fmla="*/ 257 w 1077"/>
                      <a:gd name="T25" fmla="*/ 353 h 1010"/>
                      <a:gd name="T26" fmla="*/ 236 w 1077"/>
                      <a:gd name="T27" fmla="*/ 335 h 1010"/>
                      <a:gd name="T28" fmla="*/ 236 w 1077"/>
                      <a:gd name="T29" fmla="*/ 358 h 1010"/>
                      <a:gd name="T30" fmla="*/ 237 w 1077"/>
                      <a:gd name="T31" fmla="*/ 986 h 1010"/>
                      <a:gd name="T32" fmla="*/ 212 w 1077"/>
                      <a:gd name="T33" fmla="*/ 1010 h 1010"/>
                      <a:gd name="T34" fmla="*/ 18 w 1077"/>
                      <a:gd name="T35" fmla="*/ 1010 h 1010"/>
                      <a:gd name="T36" fmla="*/ 0 w 1077"/>
                      <a:gd name="T37" fmla="*/ 992 h 1010"/>
                      <a:gd name="T38" fmla="*/ 0 w 1077"/>
                      <a:gd name="T39" fmla="*/ 18 h 1010"/>
                      <a:gd name="T40" fmla="*/ 17 w 1077"/>
                      <a:gd name="T41" fmla="*/ 0 h 1010"/>
                      <a:gd name="T42" fmla="*/ 225 w 1077"/>
                      <a:gd name="T43" fmla="*/ 0 h 1010"/>
                      <a:gd name="T44" fmla="*/ 249 w 1077"/>
                      <a:gd name="T45" fmla="*/ 12 h 1010"/>
                      <a:gd name="T46" fmla="*/ 602 w 1077"/>
                      <a:gd name="T47" fmla="*/ 406 h 1010"/>
                      <a:gd name="T48" fmla="*/ 827 w 1077"/>
                      <a:gd name="T49" fmla="*/ 658 h 1010"/>
                      <a:gd name="T50" fmla="*/ 840 w 1077"/>
                      <a:gd name="T51" fmla="*/ 666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077" h="1010">
                        <a:moveTo>
                          <a:pt x="840" y="666"/>
                        </a:moveTo>
                        <a:cubicBezTo>
                          <a:pt x="840" y="658"/>
                          <a:pt x="840" y="650"/>
                          <a:pt x="840" y="643"/>
                        </a:cubicBezTo>
                        <a:cubicBezTo>
                          <a:pt x="840" y="436"/>
                          <a:pt x="841" y="230"/>
                          <a:pt x="840" y="23"/>
                        </a:cubicBezTo>
                        <a:cubicBezTo>
                          <a:pt x="840" y="6"/>
                          <a:pt x="843" y="0"/>
                          <a:pt x="862" y="0"/>
                        </a:cubicBezTo>
                        <a:cubicBezTo>
                          <a:pt x="926" y="1"/>
                          <a:pt x="991" y="1"/>
                          <a:pt x="1056" y="0"/>
                        </a:cubicBezTo>
                        <a:cubicBezTo>
                          <a:pt x="1070" y="0"/>
                          <a:pt x="1077" y="3"/>
                          <a:pt x="1077" y="20"/>
                        </a:cubicBezTo>
                        <a:cubicBezTo>
                          <a:pt x="1076" y="343"/>
                          <a:pt x="1076" y="666"/>
                          <a:pt x="1077" y="990"/>
                        </a:cubicBezTo>
                        <a:cubicBezTo>
                          <a:pt x="1077" y="1006"/>
                          <a:pt x="1071" y="1010"/>
                          <a:pt x="1056" y="1010"/>
                        </a:cubicBezTo>
                        <a:cubicBezTo>
                          <a:pt x="991" y="1009"/>
                          <a:pt x="925" y="1009"/>
                          <a:pt x="860" y="1010"/>
                        </a:cubicBezTo>
                        <a:cubicBezTo>
                          <a:pt x="847" y="1010"/>
                          <a:pt x="838" y="1006"/>
                          <a:pt x="829" y="996"/>
                        </a:cubicBezTo>
                        <a:cubicBezTo>
                          <a:pt x="759" y="916"/>
                          <a:pt x="688" y="837"/>
                          <a:pt x="617" y="757"/>
                        </a:cubicBezTo>
                        <a:cubicBezTo>
                          <a:pt x="568" y="702"/>
                          <a:pt x="519" y="648"/>
                          <a:pt x="471" y="593"/>
                        </a:cubicBezTo>
                        <a:cubicBezTo>
                          <a:pt x="399" y="513"/>
                          <a:pt x="328" y="433"/>
                          <a:pt x="257" y="353"/>
                        </a:cubicBezTo>
                        <a:cubicBezTo>
                          <a:pt x="252" y="347"/>
                          <a:pt x="247" y="339"/>
                          <a:pt x="236" y="335"/>
                        </a:cubicBezTo>
                        <a:cubicBezTo>
                          <a:pt x="236" y="344"/>
                          <a:pt x="236" y="351"/>
                          <a:pt x="236" y="358"/>
                        </a:cubicBezTo>
                        <a:cubicBezTo>
                          <a:pt x="236" y="567"/>
                          <a:pt x="236" y="776"/>
                          <a:pt x="237" y="986"/>
                        </a:cubicBezTo>
                        <a:cubicBezTo>
                          <a:pt x="237" y="1005"/>
                          <a:pt x="231" y="1010"/>
                          <a:pt x="212" y="1010"/>
                        </a:cubicBezTo>
                        <a:cubicBezTo>
                          <a:pt x="148" y="1009"/>
                          <a:pt x="83" y="1009"/>
                          <a:pt x="18" y="1010"/>
                        </a:cubicBezTo>
                        <a:cubicBezTo>
                          <a:pt x="5" y="1010"/>
                          <a:pt x="0" y="1006"/>
                          <a:pt x="0" y="992"/>
                        </a:cubicBezTo>
                        <a:cubicBezTo>
                          <a:pt x="0" y="667"/>
                          <a:pt x="0" y="342"/>
                          <a:pt x="0" y="18"/>
                        </a:cubicBezTo>
                        <a:cubicBezTo>
                          <a:pt x="0" y="5"/>
                          <a:pt x="4" y="0"/>
                          <a:pt x="17" y="0"/>
                        </a:cubicBezTo>
                        <a:cubicBezTo>
                          <a:pt x="86" y="1"/>
                          <a:pt x="156" y="1"/>
                          <a:pt x="225" y="0"/>
                        </a:cubicBezTo>
                        <a:cubicBezTo>
                          <a:pt x="236" y="0"/>
                          <a:pt x="242" y="5"/>
                          <a:pt x="249" y="12"/>
                        </a:cubicBezTo>
                        <a:cubicBezTo>
                          <a:pt x="367" y="144"/>
                          <a:pt x="485" y="275"/>
                          <a:pt x="602" y="406"/>
                        </a:cubicBezTo>
                        <a:cubicBezTo>
                          <a:pt x="677" y="490"/>
                          <a:pt x="752" y="574"/>
                          <a:pt x="827" y="658"/>
                        </a:cubicBezTo>
                        <a:cubicBezTo>
                          <a:pt x="830" y="661"/>
                          <a:pt x="832" y="665"/>
                          <a:pt x="840" y="6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4" name="Freeform 680">
                    <a:extLst>
                      <a:ext uri="{FF2B5EF4-FFF2-40B4-BE49-F238E27FC236}">
                        <a16:creationId xmlns:a16="http://schemas.microsoft.com/office/drawing/2014/main" id="{E0CE1432-BEC1-467D-BC0E-416DFD6AF7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86" y="115"/>
                    <a:ext cx="183" cy="168"/>
                  </a:xfrm>
                  <a:custGeom>
                    <a:avLst/>
                    <a:gdLst>
                      <a:gd name="T0" fmla="*/ 695 w 1110"/>
                      <a:gd name="T1" fmla="*/ 1009 h 1011"/>
                      <a:gd name="T2" fmla="*/ 319 w 1110"/>
                      <a:gd name="T3" fmla="*/ 1009 h 1011"/>
                      <a:gd name="T4" fmla="*/ 28 w 1110"/>
                      <a:gd name="T5" fmla="*/ 825 h 1011"/>
                      <a:gd name="T6" fmla="*/ 1 w 1110"/>
                      <a:gd name="T7" fmla="*/ 712 h 1011"/>
                      <a:gd name="T8" fmla="*/ 1 w 1110"/>
                      <a:gd name="T9" fmla="*/ 300 h 1011"/>
                      <a:gd name="T10" fmla="*/ 246 w 1110"/>
                      <a:gd name="T11" fmla="*/ 9 h 1011"/>
                      <a:gd name="T12" fmla="*/ 335 w 1110"/>
                      <a:gd name="T13" fmla="*/ 1 h 1011"/>
                      <a:gd name="T14" fmla="*/ 1085 w 1110"/>
                      <a:gd name="T15" fmla="*/ 0 h 1011"/>
                      <a:gd name="T16" fmla="*/ 1109 w 1110"/>
                      <a:gd name="T17" fmla="*/ 23 h 1011"/>
                      <a:gd name="T18" fmla="*/ 1109 w 1110"/>
                      <a:gd name="T19" fmla="*/ 215 h 1011"/>
                      <a:gd name="T20" fmla="*/ 1087 w 1110"/>
                      <a:gd name="T21" fmla="*/ 237 h 1011"/>
                      <a:gd name="T22" fmla="*/ 331 w 1110"/>
                      <a:gd name="T23" fmla="*/ 237 h 1011"/>
                      <a:gd name="T24" fmla="*/ 295 w 1110"/>
                      <a:gd name="T25" fmla="*/ 239 h 1011"/>
                      <a:gd name="T26" fmla="*/ 234 w 1110"/>
                      <a:gd name="T27" fmla="*/ 321 h 1011"/>
                      <a:gd name="T28" fmla="*/ 234 w 1110"/>
                      <a:gd name="T29" fmla="*/ 689 h 1011"/>
                      <a:gd name="T30" fmla="*/ 323 w 1110"/>
                      <a:gd name="T31" fmla="*/ 773 h 1011"/>
                      <a:gd name="T32" fmla="*/ 1083 w 1110"/>
                      <a:gd name="T33" fmla="*/ 773 h 1011"/>
                      <a:gd name="T34" fmla="*/ 1109 w 1110"/>
                      <a:gd name="T35" fmla="*/ 799 h 1011"/>
                      <a:gd name="T36" fmla="*/ 1109 w 1110"/>
                      <a:gd name="T37" fmla="*/ 987 h 1011"/>
                      <a:gd name="T38" fmla="*/ 1087 w 1110"/>
                      <a:gd name="T39" fmla="*/ 1010 h 1011"/>
                      <a:gd name="T40" fmla="*/ 695 w 1110"/>
                      <a:gd name="T41" fmla="*/ 1009 h 10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10" h="1011">
                        <a:moveTo>
                          <a:pt x="695" y="1009"/>
                        </a:moveTo>
                        <a:cubicBezTo>
                          <a:pt x="570" y="1009"/>
                          <a:pt x="444" y="1011"/>
                          <a:pt x="319" y="1009"/>
                        </a:cubicBezTo>
                        <a:cubicBezTo>
                          <a:pt x="186" y="1006"/>
                          <a:pt x="89" y="943"/>
                          <a:pt x="28" y="825"/>
                        </a:cubicBezTo>
                        <a:cubicBezTo>
                          <a:pt x="9" y="790"/>
                          <a:pt x="1" y="752"/>
                          <a:pt x="1" y="712"/>
                        </a:cubicBezTo>
                        <a:cubicBezTo>
                          <a:pt x="1" y="574"/>
                          <a:pt x="0" y="437"/>
                          <a:pt x="1" y="300"/>
                        </a:cubicBezTo>
                        <a:cubicBezTo>
                          <a:pt x="2" y="165"/>
                          <a:pt x="113" y="35"/>
                          <a:pt x="246" y="9"/>
                        </a:cubicBezTo>
                        <a:cubicBezTo>
                          <a:pt x="276" y="3"/>
                          <a:pt x="305" y="1"/>
                          <a:pt x="335" y="1"/>
                        </a:cubicBezTo>
                        <a:cubicBezTo>
                          <a:pt x="585" y="1"/>
                          <a:pt x="835" y="1"/>
                          <a:pt x="1085" y="0"/>
                        </a:cubicBezTo>
                        <a:cubicBezTo>
                          <a:pt x="1103" y="0"/>
                          <a:pt x="1110" y="4"/>
                          <a:pt x="1109" y="23"/>
                        </a:cubicBezTo>
                        <a:cubicBezTo>
                          <a:pt x="1108" y="87"/>
                          <a:pt x="1108" y="151"/>
                          <a:pt x="1109" y="215"/>
                        </a:cubicBezTo>
                        <a:cubicBezTo>
                          <a:pt x="1109" y="233"/>
                          <a:pt x="1104" y="237"/>
                          <a:pt x="1087" y="237"/>
                        </a:cubicBezTo>
                        <a:cubicBezTo>
                          <a:pt x="835" y="237"/>
                          <a:pt x="583" y="237"/>
                          <a:pt x="331" y="237"/>
                        </a:cubicBezTo>
                        <a:cubicBezTo>
                          <a:pt x="319" y="237"/>
                          <a:pt x="306" y="236"/>
                          <a:pt x="295" y="239"/>
                        </a:cubicBezTo>
                        <a:cubicBezTo>
                          <a:pt x="255" y="248"/>
                          <a:pt x="234" y="275"/>
                          <a:pt x="234" y="321"/>
                        </a:cubicBezTo>
                        <a:cubicBezTo>
                          <a:pt x="233" y="444"/>
                          <a:pt x="233" y="566"/>
                          <a:pt x="234" y="689"/>
                        </a:cubicBezTo>
                        <a:cubicBezTo>
                          <a:pt x="235" y="746"/>
                          <a:pt x="265" y="773"/>
                          <a:pt x="323" y="773"/>
                        </a:cubicBezTo>
                        <a:cubicBezTo>
                          <a:pt x="576" y="773"/>
                          <a:pt x="830" y="773"/>
                          <a:pt x="1083" y="773"/>
                        </a:cubicBezTo>
                        <a:cubicBezTo>
                          <a:pt x="1109" y="773"/>
                          <a:pt x="1109" y="773"/>
                          <a:pt x="1109" y="799"/>
                        </a:cubicBezTo>
                        <a:cubicBezTo>
                          <a:pt x="1109" y="862"/>
                          <a:pt x="1108" y="925"/>
                          <a:pt x="1109" y="987"/>
                        </a:cubicBezTo>
                        <a:cubicBezTo>
                          <a:pt x="1109" y="1005"/>
                          <a:pt x="1105" y="1010"/>
                          <a:pt x="1087" y="1010"/>
                        </a:cubicBezTo>
                        <a:cubicBezTo>
                          <a:pt x="956" y="1009"/>
                          <a:pt x="826" y="1009"/>
                          <a:pt x="695" y="10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6" name="Freeform 681">
                    <a:extLst>
                      <a:ext uri="{FF2B5EF4-FFF2-40B4-BE49-F238E27FC236}">
                        <a16:creationId xmlns:a16="http://schemas.microsoft.com/office/drawing/2014/main" id="{0DB4B506-A8AD-4022-970A-31665D89B9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02" y="-69"/>
                    <a:ext cx="223" cy="131"/>
                  </a:xfrm>
                  <a:custGeom>
                    <a:avLst/>
                    <a:gdLst>
                      <a:gd name="T0" fmla="*/ 1346 w 1346"/>
                      <a:gd name="T1" fmla="*/ 790 h 794"/>
                      <a:gd name="T2" fmla="*/ 0 w 1346"/>
                      <a:gd name="T3" fmla="*/ 787 h 794"/>
                      <a:gd name="T4" fmla="*/ 15 w 1346"/>
                      <a:gd name="T5" fmla="*/ 764 h 794"/>
                      <a:gd name="T6" fmla="*/ 237 w 1346"/>
                      <a:gd name="T7" fmla="*/ 507 h 794"/>
                      <a:gd name="T8" fmla="*/ 432 w 1346"/>
                      <a:gd name="T9" fmla="*/ 283 h 794"/>
                      <a:gd name="T10" fmla="*/ 648 w 1346"/>
                      <a:gd name="T11" fmla="*/ 32 h 794"/>
                      <a:gd name="T12" fmla="*/ 696 w 1346"/>
                      <a:gd name="T13" fmla="*/ 33 h 794"/>
                      <a:gd name="T14" fmla="*/ 879 w 1346"/>
                      <a:gd name="T15" fmla="*/ 246 h 794"/>
                      <a:gd name="T16" fmla="*/ 1088 w 1346"/>
                      <a:gd name="T17" fmla="*/ 490 h 794"/>
                      <a:gd name="T18" fmla="*/ 1293 w 1346"/>
                      <a:gd name="T19" fmla="*/ 728 h 794"/>
                      <a:gd name="T20" fmla="*/ 1346 w 1346"/>
                      <a:gd name="T21" fmla="*/ 790 h 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46" h="794">
                        <a:moveTo>
                          <a:pt x="1346" y="790"/>
                        </a:moveTo>
                        <a:cubicBezTo>
                          <a:pt x="895" y="794"/>
                          <a:pt x="449" y="786"/>
                          <a:pt x="0" y="787"/>
                        </a:cubicBezTo>
                        <a:cubicBezTo>
                          <a:pt x="2" y="777"/>
                          <a:pt x="9" y="771"/>
                          <a:pt x="15" y="764"/>
                        </a:cubicBezTo>
                        <a:cubicBezTo>
                          <a:pt x="89" y="678"/>
                          <a:pt x="163" y="593"/>
                          <a:pt x="237" y="507"/>
                        </a:cubicBezTo>
                        <a:cubicBezTo>
                          <a:pt x="302" y="432"/>
                          <a:pt x="367" y="358"/>
                          <a:pt x="432" y="283"/>
                        </a:cubicBezTo>
                        <a:cubicBezTo>
                          <a:pt x="504" y="199"/>
                          <a:pt x="576" y="115"/>
                          <a:pt x="648" y="32"/>
                        </a:cubicBezTo>
                        <a:cubicBezTo>
                          <a:pt x="676" y="0"/>
                          <a:pt x="668" y="0"/>
                          <a:pt x="696" y="33"/>
                        </a:cubicBezTo>
                        <a:cubicBezTo>
                          <a:pt x="758" y="103"/>
                          <a:pt x="818" y="175"/>
                          <a:pt x="879" y="246"/>
                        </a:cubicBezTo>
                        <a:cubicBezTo>
                          <a:pt x="949" y="328"/>
                          <a:pt x="1018" y="409"/>
                          <a:pt x="1088" y="490"/>
                        </a:cubicBezTo>
                        <a:cubicBezTo>
                          <a:pt x="1156" y="569"/>
                          <a:pt x="1224" y="649"/>
                          <a:pt x="1293" y="728"/>
                        </a:cubicBezTo>
                        <a:cubicBezTo>
                          <a:pt x="1310" y="748"/>
                          <a:pt x="1327" y="768"/>
                          <a:pt x="1346" y="7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8" name="Freeform 682">
                    <a:extLst>
                      <a:ext uri="{FF2B5EF4-FFF2-40B4-BE49-F238E27FC236}">
                        <a16:creationId xmlns:a16="http://schemas.microsoft.com/office/drawing/2014/main" id="{8CDF865E-BEFA-42D1-BFEC-BFC89459A2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35" y="-68"/>
                    <a:ext cx="174" cy="129"/>
                  </a:xfrm>
                  <a:custGeom>
                    <a:avLst/>
                    <a:gdLst>
                      <a:gd name="T0" fmla="*/ 0 w 1050"/>
                      <a:gd name="T1" fmla="*/ 780 h 782"/>
                      <a:gd name="T2" fmla="*/ 69 w 1050"/>
                      <a:gd name="T3" fmla="*/ 699 h 782"/>
                      <a:gd name="T4" fmla="*/ 349 w 1050"/>
                      <a:gd name="T5" fmla="*/ 376 h 782"/>
                      <a:gd name="T6" fmla="*/ 565 w 1050"/>
                      <a:gd name="T7" fmla="*/ 127 h 782"/>
                      <a:gd name="T8" fmla="*/ 664 w 1050"/>
                      <a:gd name="T9" fmla="*/ 12 h 782"/>
                      <a:gd name="T10" fmla="*/ 689 w 1050"/>
                      <a:gd name="T11" fmla="*/ 13 h 782"/>
                      <a:gd name="T12" fmla="*/ 871 w 1050"/>
                      <a:gd name="T13" fmla="*/ 225 h 782"/>
                      <a:gd name="T14" fmla="*/ 1043 w 1050"/>
                      <a:gd name="T15" fmla="*/ 425 h 782"/>
                      <a:gd name="T16" fmla="*/ 1042 w 1050"/>
                      <a:gd name="T17" fmla="*/ 447 h 782"/>
                      <a:gd name="T18" fmla="*/ 901 w 1050"/>
                      <a:gd name="T19" fmla="*/ 610 h 782"/>
                      <a:gd name="T20" fmla="*/ 763 w 1050"/>
                      <a:gd name="T21" fmla="*/ 770 h 782"/>
                      <a:gd name="T22" fmla="*/ 737 w 1050"/>
                      <a:gd name="T23" fmla="*/ 782 h 782"/>
                      <a:gd name="T24" fmla="*/ 11 w 1050"/>
                      <a:gd name="T25" fmla="*/ 781 h 782"/>
                      <a:gd name="T26" fmla="*/ 0 w 1050"/>
                      <a:gd name="T27" fmla="*/ 780 h 7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50" h="782">
                        <a:moveTo>
                          <a:pt x="0" y="780"/>
                        </a:moveTo>
                        <a:cubicBezTo>
                          <a:pt x="25" y="751"/>
                          <a:pt x="47" y="725"/>
                          <a:pt x="69" y="699"/>
                        </a:cubicBezTo>
                        <a:cubicBezTo>
                          <a:pt x="162" y="591"/>
                          <a:pt x="256" y="484"/>
                          <a:pt x="349" y="376"/>
                        </a:cubicBezTo>
                        <a:cubicBezTo>
                          <a:pt x="421" y="293"/>
                          <a:pt x="493" y="210"/>
                          <a:pt x="565" y="127"/>
                        </a:cubicBezTo>
                        <a:cubicBezTo>
                          <a:pt x="598" y="89"/>
                          <a:pt x="631" y="51"/>
                          <a:pt x="664" y="12"/>
                        </a:cubicBezTo>
                        <a:cubicBezTo>
                          <a:pt x="673" y="0"/>
                          <a:pt x="679" y="0"/>
                          <a:pt x="689" y="13"/>
                        </a:cubicBezTo>
                        <a:cubicBezTo>
                          <a:pt x="749" y="84"/>
                          <a:pt x="810" y="154"/>
                          <a:pt x="871" y="225"/>
                        </a:cubicBezTo>
                        <a:cubicBezTo>
                          <a:pt x="928" y="292"/>
                          <a:pt x="985" y="358"/>
                          <a:pt x="1043" y="425"/>
                        </a:cubicBezTo>
                        <a:cubicBezTo>
                          <a:pt x="1050" y="433"/>
                          <a:pt x="1049" y="439"/>
                          <a:pt x="1042" y="447"/>
                        </a:cubicBezTo>
                        <a:cubicBezTo>
                          <a:pt x="995" y="501"/>
                          <a:pt x="948" y="556"/>
                          <a:pt x="901" y="610"/>
                        </a:cubicBezTo>
                        <a:cubicBezTo>
                          <a:pt x="855" y="663"/>
                          <a:pt x="809" y="716"/>
                          <a:pt x="763" y="770"/>
                        </a:cubicBezTo>
                        <a:cubicBezTo>
                          <a:pt x="756" y="778"/>
                          <a:pt x="748" y="782"/>
                          <a:pt x="737" y="782"/>
                        </a:cubicBezTo>
                        <a:cubicBezTo>
                          <a:pt x="495" y="781"/>
                          <a:pt x="253" y="781"/>
                          <a:pt x="11" y="781"/>
                        </a:cubicBezTo>
                        <a:cubicBezTo>
                          <a:pt x="9" y="781"/>
                          <a:pt x="7" y="781"/>
                          <a:pt x="0" y="7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9" name="Freeform 683">
                    <a:extLst>
                      <a:ext uri="{FF2B5EF4-FFF2-40B4-BE49-F238E27FC236}">
                        <a16:creationId xmlns:a16="http://schemas.microsoft.com/office/drawing/2014/main" id="{93F31A84-7BD3-4B03-A921-DEBF45F772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37" y="115"/>
                    <a:ext cx="39" cy="168"/>
                  </a:xfrm>
                  <a:custGeom>
                    <a:avLst/>
                    <a:gdLst>
                      <a:gd name="T0" fmla="*/ 0 w 236"/>
                      <a:gd name="T1" fmla="*/ 507 h 1018"/>
                      <a:gd name="T2" fmla="*/ 0 w 236"/>
                      <a:gd name="T3" fmla="*/ 23 h 1018"/>
                      <a:gd name="T4" fmla="*/ 22 w 236"/>
                      <a:gd name="T5" fmla="*/ 1 h 1018"/>
                      <a:gd name="T6" fmla="*/ 215 w 236"/>
                      <a:gd name="T7" fmla="*/ 1 h 1018"/>
                      <a:gd name="T8" fmla="*/ 236 w 236"/>
                      <a:gd name="T9" fmla="*/ 20 h 1018"/>
                      <a:gd name="T10" fmla="*/ 236 w 236"/>
                      <a:gd name="T11" fmla="*/ 998 h 1018"/>
                      <a:gd name="T12" fmla="*/ 217 w 236"/>
                      <a:gd name="T13" fmla="*/ 1017 h 1018"/>
                      <a:gd name="T14" fmla="*/ 20 w 236"/>
                      <a:gd name="T15" fmla="*/ 1017 h 1018"/>
                      <a:gd name="T16" fmla="*/ 0 w 236"/>
                      <a:gd name="T17" fmla="*/ 997 h 1018"/>
                      <a:gd name="T18" fmla="*/ 0 w 236"/>
                      <a:gd name="T19" fmla="*/ 507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6" h="1018">
                        <a:moveTo>
                          <a:pt x="0" y="507"/>
                        </a:moveTo>
                        <a:cubicBezTo>
                          <a:pt x="0" y="346"/>
                          <a:pt x="0" y="184"/>
                          <a:pt x="0" y="23"/>
                        </a:cubicBezTo>
                        <a:cubicBezTo>
                          <a:pt x="0" y="6"/>
                          <a:pt x="3" y="0"/>
                          <a:pt x="22" y="1"/>
                        </a:cubicBezTo>
                        <a:cubicBezTo>
                          <a:pt x="86" y="2"/>
                          <a:pt x="151" y="1"/>
                          <a:pt x="215" y="1"/>
                        </a:cubicBezTo>
                        <a:cubicBezTo>
                          <a:pt x="230" y="1"/>
                          <a:pt x="236" y="3"/>
                          <a:pt x="236" y="20"/>
                        </a:cubicBezTo>
                        <a:cubicBezTo>
                          <a:pt x="236" y="346"/>
                          <a:pt x="236" y="672"/>
                          <a:pt x="236" y="998"/>
                        </a:cubicBezTo>
                        <a:cubicBezTo>
                          <a:pt x="236" y="1013"/>
                          <a:pt x="233" y="1018"/>
                          <a:pt x="217" y="1017"/>
                        </a:cubicBezTo>
                        <a:cubicBezTo>
                          <a:pt x="151" y="1017"/>
                          <a:pt x="85" y="1016"/>
                          <a:pt x="20" y="1017"/>
                        </a:cubicBezTo>
                        <a:cubicBezTo>
                          <a:pt x="3" y="1018"/>
                          <a:pt x="0" y="1012"/>
                          <a:pt x="0" y="997"/>
                        </a:cubicBezTo>
                        <a:cubicBezTo>
                          <a:pt x="0" y="834"/>
                          <a:pt x="0" y="670"/>
                          <a:pt x="0" y="5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10" name="Group 709">
                <a:extLst>
                  <a:ext uri="{FF2B5EF4-FFF2-40B4-BE49-F238E27FC236}">
                    <a16:creationId xmlns:a16="http://schemas.microsoft.com/office/drawing/2014/main" id="{744410A4-124F-4A31-9578-C03F1E2F899E}"/>
                  </a:ext>
                </a:extLst>
              </p:cNvPr>
              <p:cNvGrpSpPr/>
              <p:nvPr/>
            </p:nvGrpSpPr>
            <p:grpSpPr>
              <a:xfrm>
                <a:off x="16616486" y="2882107"/>
                <a:ext cx="182702" cy="182702"/>
                <a:chOff x="16349055" y="2629747"/>
                <a:chExt cx="182702" cy="182702"/>
              </a:xfrm>
              <a:grpFill/>
            </p:grpSpPr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142AF222-6962-4E42-A658-D90DA5466D6F}"/>
                    </a:ext>
                  </a:extLst>
                </p:cNvPr>
                <p:cNvSpPr/>
                <p:nvPr/>
              </p:nvSpPr>
              <p:spPr>
                <a:xfrm>
                  <a:off x="16349055" y="2629747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15" name="Group 714">
                  <a:extLst>
                    <a:ext uri="{FF2B5EF4-FFF2-40B4-BE49-F238E27FC236}">
                      <a16:creationId xmlns:a16="http://schemas.microsoft.com/office/drawing/2014/main" id="{7F078D38-E4CB-45AC-9F0D-BEA3BA741D5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374562" y="2656759"/>
                  <a:ext cx="131688" cy="110581"/>
                  <a:chOff x="8065" y="-446"/>
                  <a:chExt cx="418" cy="351"/>
                </a:xfrm>
                <a:grpFill/>
              </p:grpSpPr>
              <p:sp>
                <p:nvSpPr>
                  <p:cNvPr id="716" name="Freeform 672">
                    <a:extLst>
                      <a:ext uri="{FF2B5EF4-FFF2-40B4-BE49-F238E27FC236}">
                        <a16:creationId xmlns:a16="http://schemas.microsoft.com/office/drawing/2014/main" id="{6B044A1A-A9EC-431F-957C-AF1248A8C2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65" y="-118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0 w 6025"/>
                      <a:gd name="T19" fmla="*/ 336 h 337"/>
                      <a:gd name="T20" fmla="*/ 4589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9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6"/>
                          <a:pt x="6018" y="290"/>
                        </a:cubicBezTo>
                        <a:cubicBezTo>
                          <a:pt x="6019" y="328"/>
                          <a:pt x="6006" y="336"/>
                          <a:pt x="5970" y="336"/>
                        </a:cubicBezTo>
                        <a:cubicBezTo>
                          <a:pt x="5510" y="335"/>
                          <a:pt x="5049" y="336"/>
                          <a:pt x="4589" y="336"/>
                        </a:cubicBezTo>
                        <a:cubicBezTo>
                          <a:pt x="4062" y="336"/>
                          <a:pt x="3535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17" name="Freeform 673">
                    <a:extLst>
                      <a:ext uri="{FF2B5EF4-FFF2-40B4-BE49-F238E27FC236}">
                        <a16:creationId xmlns:a16="http://schemas.microsoft.com/office/drawing/2014/main" id="{42626373-8FB8-4BE6-AD93-05CC46A0A3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65" y="-342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1 w 6025"/>
                      <a:gd name="T19" fmla="*/ 336 h 337"/>
                      <a:gd name="T20" fmla="*/ 4624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8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7"/>
                          <a:pt x="6018" y="290"/>
                        </a:cubicBezTo>
                        <a:cubicBezTo>
                          <a:pt x="6019" y="328"/>
                          <a:pt x="6007" y="337"/>
                          <a:pt x="5971" y="336"/>
                        </a:cubicBezTo>
                        <a:cubicBezTo>
                          <a:pt x="5522" y="335"/>
                          <a:pt x="5073" y="336"/>
                          <a:pt x="4624" y="336"/>
                        </a:cubicBezTo>
                        <a:cubicBezTo>
                          <a:pt x="4086" y="336"/>
                          <a:pt x="3547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18" name="Freeform 674">
                    <a:extLst>
                      <a:ext uri="{FF2B5EF4-FFF2-40B4-BE49-F238E27FC236}">
                        <a16:creationId xmlns:a16="http://schemas.microsoft.com/office/drawing/2014/main" id="{09F357AD-DD1D-4DD5-836F-F7F081B1D4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38" y="-446"/>
                    <a:ext cx="272" cy="96"/>
                  </a:xfrm>
                  <a:custGeom>
                    <a:avLst/>
                    <a:gdLst>
                      <a:gd name="T0" fmla="*/ 3923 w 3923"/>
                      <a:gd name="T1" fmla="*/ 1389 h 1389"/>
                      <a:gd name="T2" fmla="*/ 3403 w 3923"/>
                      <a:gd name="T3" fmla="*/ 1389 h 1389"/>
                      <a:gd name="T4" fmla="*/ 3351 w 3923"/>
                      <a:gd name="T5" fmla="*/ 1369 h 1389"/>
                      <a:gd name="T6" fmla="*/ 2351 w 3923"/>
                      <a:gd name="T7" fmla="*/ 662 h 1389"/>
                      <a:gd name="T8" fmla="*/ 1984 w 3923"/>
                      <a:gd name="T9" fmla="*/ 401 h 1389"/>
                      <a:gd name="T10" fmla="*/ 1926 w 3923"/>
                      <a:gd name="T11" fmla="*/ 407 h 1389"/>
                      <a:gd name="T12" fmla="*/ 1046 w 3923"/>
                      <a:gd name="T13" fmla="*/ 1030 h 1389"/>
                      <a:gd name="T14" fmla="*/ 562 w 3923"/>
                      <a:gd name="T15" fmla="*/ 1372 h 1389"/>
                      <a:gd name="T16" fmla="*/ 518 w 3923"/>
                      <a:gd name="T17" fmla="*/ 1389 h 1389"/>
                      <a:gd name="T18" fmla="*/ 18 w 3923"/>
                      <a:gd name="T19" fmla="*/ 1389 h 1389"/>
                      <a:gd name="T20" fmla="*/ 0 w 3923"/>
                      <a:gd name="T21" fmla="*/ 1384 h 1389"/>
                      <a:gd name="T22" fmla="*/ 208 w 3923"/>
                      <a:gd name="T23" fmla="*/ 1236 h 1389"/>
                      <a:gd name="T24" fmla="*/ 1708 w 3923"/>
                      <a:gd name="T25" fmla="*/ 173 h 1389"/>
                      <a:gd name="T26" fmla="*/ 1928 w 3923"/>
                      <a:gd name="T27" fmla="*/ 17 h 1389"/>
                      <a:gd name="T28" fmla="*/ 1990 w 3923"/>
                      <a:gd name="T29" fmla="*/ 18 h 1389"/>
                      <a:gd name="T30" fmla="*/ 3054 w 3923"/>
                      <a:gd name="T31" fmla="*/ 771 h 1389"/>
                      <a:gd name="T32" fmla="*/ 3898 w 3923"/>
                      <a:gd name="T33" fmla="*/ 1369 h 1389"/>
                      <a:gd name="T34" fmla="*/ 3923 w 3923"/>
                      <a:gd name="T35" fmla="*/ 1389 h 1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923" h="1389">
                        <a:moveTo>
                          <a:pt x="3923" y="1389"/>
                        </a:moveTo>
                        <a:cubicBezTo>
                          <a:pt x="3742" y="1389"/>
                          <a:pt x="3573" y="1388"/>
                          <a:pt x="3403" y="1389"/>
                        </a:cubicBezTo>
                        <a:cubicBezTo>
                          <a:pt x="3382" y="1389"/>
                          <a:pt x="3367" y="1379"/>
                          <a:pt x="3351" y="1369"/>
                        </a:cubicBezTo>
                        <a:cubicBezTo>
                          <a:pt x="3018" y="1133"/>
                          <a:pt x="2684" y="898"/>
                          <a:pt x="2351" y="662"/>
                        </a:cubicBezTo>
                        <a:cubicBezTo>
                          <a:pt x="2228" y="575"/>
                          <a:pt x="2105" y="489"/>
                          <a:pt x="1984" y="401"/>
                        </a:cubicBezTo>
                        <a:cubicBezTo>
                          <a:pt x="1959" y="383"/>
                          <a:pt x="1944" y="394"/>
                          <a:pt x="1926" y="407"/>
                        </a:cubicBezTo>
                        <a:cubicBezTo>
                          <a:pt x="1632" y="615"/>
                          <a:pt x="1339" y="822"/>
                          <a:pt x="1046" y="1030"/>
                        </a:cubicBezTo>
                        <a:cubicBezTo>
                          <a:pt x="884" y="1144"/>
                          <a:pt x="723" y="1258"/>
                          <a:pt x="562" y="1372"/>
                        </a:cubicBezTo>
                        <a:cubicBezTo>
                          <a:pt x="548" y="1382"/>
                          <a:pt x="536" y="1389"/>
                          <a:pt x="518" y="1389"/>
                        </a:cubicBezTo>
                        <a:cubicBezTo>
                          <a:pt x="351" y="1389"/>
                          <a:pt x="185" y="1389"/>
                          <a:pt x="18" y="1389"/>
                        </a:cubicBezTo>
                        <a:cubicBezTo>
                          <a:pt x="14" y="1389"/>
                          <a:pt x="10" y="1387"/>
                          <a:pt x="0" y="1384"/>
                        </a:cubicBezTo>
                        <a:cubicBezTo>
                          <a:pt x="72" y="1332"/>
                          <a:pt x="140" y="1284"/>
                          <a:pt x="208" y="1236"/>
                        </a:cubicBezTo>
                        <a:cubicBezTo>
                          <a:pt x="708" y="882"/>
                          <a:pt x="1208" y="527"/>
                          <a:pt x="1708" y="173"/>
                        </a:cubicBezTo>
                        <a:cubicBezTo>
                          <a:pt x="1782" y="121"/>
                          <a:pt x="1856" y="70"/>
                          <a:pt x="1928" y="17"/>
                        </a:cubicBezTo>
                        <a:cubicBezTo>
                          <a:pt x="1951" y="0"/>
                          <a:pt x="1966" y="1"/>
                          <a:pt x="1990" y="18"/>
                        </a:cubicBezTo>
                        <a:cubicBezTo>
                          <a:pt x="2344" y="269"/>
                          <a:pt x="2699" y="520"/>
                          <a:pt x="3054" y="771"/>
                        </a:cubicBezTo>
                        <a:cubicBezTo>
                          <a:pt x="3335" y="971"/>
                          <a:pt x="3616" y="1170"/>
                          <a:pt x="3898" y="1369"/>
                        </a:cubicBezTo>
                        <a:cubicBezTo>
                          <a:pt x="3904" y="1373"/>
                          <a:pt x="3909" y="1378"/>
                          <a:pt x="3923" y="13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19" name="Freeform 675">
                    <a:extLst>
                      <a:ext uri="{FF2B5EF4-FFF2-40B4-BE49-F238E27FC236}">
                        <a16:creationId xmlns:a16="http://schemas.microsoft.com/office/drawing/2014/main" id="{54A3A70E-0F65-4504-9125-BB40E764FF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99" y="-403"/>
                    <a:ext cx="150" cy="53"/>
                  </a:xfrm>
                  <a:custGeom>
                    <a:avLst/>
                    <a:gdLst>
                      <a:gd name="T0" fmla="*/ 2161 w 2161"/>
                      <a:gd name="T1" fmla="*/ 761 h 761"/>
                      <a:gd name="T2" fmla="*/ 0 w 2161"/>
                      <a:gd name="T3" fmla="*/ 761 h 761"/>
                      <a:gd name="T4" fmla="*/ 222 w 2161"/>
                      <a:gd name="T5" fmla="*/ 604 h 761"/>
                      <a:gd name="T6" fmla="*/ 1030 w 2161"/>
                      <a:gd name="T7" fmla="*/ 31 h 761"/>
                      <a:gd name="T8" fmla="*/ 1133 w 2161"/>
                      <a:gd name="T9" fmla="*/ 29 h 761"/>
                      <a:gd name="T10" fmla="*/ 2143 w 2161"/>
                      <a:gd name="T11" fmla="*/ 745 h 761"/>
                      <a:gd name="T12" fmla="*/ 2161 w 2161"/>
                      <a:gd name="T13" fmla="*/ 761 h 7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1" h="761">
                        <a:moveTo>
                          <a:pt x="2161" y="761"/>
                        </a:moveTo>
                        <a:cubicBezTo>
                          <a:pt x="1438" y="761"/>
                          <a:pt x="724" y="761"/>
                          <a:pt x="0" y="761"/>
                        </a:cubicBezTo>
                        <a:cubicBezTo>
                          <a:pt x="79" y="705"/>
                          <a:pt x="150" y="654"/>
                          <a:pt x="222" y="604"/>
                        </a:cubicBezTo>
                        <a:cubicBezTo>
                          <a:pt x="491" y="413"/>
                          <a:pt x="761" y="223"/>
                          <a:pt x="1030" y="31"/>
                        </a:cubicBezTo>
                        <a:cubicBezTo>
                          <a:pt x="1067" y="5"/>
                          <a:pt x="1093" y="0"/>
                          <a:pt x="1133" y="29"/>
                        </a:cubicBezTo>
                        <a:cubicBezTo>
                          <a:pt x="1469" y="269"/>
                          <a:pt x="1806" y="507"/>
                          <a:pt x="2143" y="745"/>
                        </a:cubicBezTo>
                        <a:cubicBezTo>
                          <a:pt x="2148" y="748"/>
                          <a:pt x="2151" y="752"/>
                          <a:pt x="2161" y="7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0" name="Freeform 676">
                    <a:extLst>
                      <a:ext uri="{FF2B5EF4-FFF2-40B4-BE49-F238E27FC236}">
                        <a16:creationId xmlns:a16="http://schemas.microsoft.com/office/drawing/2014/main" id="{E9FEE16D-FF75-4D95-9997-D0D192557A2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081" y="-313"/>
                    <a:ext cx="385" cy="188"/>
                  </a:xfrm>
                  <a:custGeom>
                    <a:avLst/>
                    <a:gdLst>
                      <a:gd name="T0" fmla="*/ 5547 w 5547"/>
                      <a:gd name="T1" fmla="*/ 53 h 2712"/>
                      <a:gd name="T2" fmla="*/ 5493 w 5547"/>
                      <a:gd name="T3" fmla="*/ 0 h 2712"/>
                      <a:gd name="T4" fmla="*/ 55 w 5547"/>
                      <a:gd name="T5" fmla="*/ 0 h 2712"/>
                      <a:gd name="T6" fmla="*/ 0 w 5547"/>
                      <a:gd name="T7" fmla="*/ 53 h 2712"/>
                      <a:gd name="T8" fmla="*/ 0 w 5547"/>
                      <a:gd name="T9" fmla="*/ 2657 h 2712"/>
                      <a:gd name="T10" fmla="*/ 57 w 5547"/>
                      <a:gd name="T11" fmla="*/ 2712 h 2712"/>
                      <a:gd name="T12" fmla="*/ 2771 w 5547"/>
                      <a:gd name="T13" fmla="*/ 2711 h 2712"/>
                      <a:gd name="T14" fmla="*/ 5495 w 5547"/>
                      <a:gd name="T15" fmla="*/ 2712 h 2712"/>
                      <a:gd name="T16" fmla="*/ 5547 w 5547"/>
                      <a:gd name="T17" fmla="*/ 2662 h 2712"/>
                      <a:gd name="T18" fmla="*/ 5547 w 5547"/>
                      <a:gd name="T19" fmla="*/ 53 h 2712"/>
                      <a:gd name="T20" fmla="*/ 1076 w 5547"/>
                      <a:gd name="T21" fmla="*/ 2075 h 2712"/>
                      <a:gd name="T22" fmla="*/ 612 w 5547"/>
                      <a:gd name="T23" fmla="*/ 2075 h 2712"/>
                      <a:gd name="T24" fmla="*/ 568 w 5547"/>
                      <a:gd name="T25" fmla="*/ 2029 h 2712"/>
                      <a:gd name="T26" fmla="*/ 568 w 5547"/>
                      <a:gd name="T27" fmla="*/ 1343 h 2712"/>
                      <a:gd name="T28" fmla="*/ 568 w 5547"/>
                      <a:gd name="T29" fmla="*/ 666 h 2712"/>
                      <a:gd name="T30" fmla="*/ 612 w 5547"/>
                      <a:gd name="T31" fmla="*/ 620 h 2712"/>
                      <a:gd name="T32" fmla="*/ 1076 w 5547"/>
                      <a:gd name="T33" fmla="*/ 620 h 2712"/>
                      <a:gd name="T34" fmla="*/ 1118 w 5547"/>
                      <a:gd name="T35" fmla="*/ 663 h 2712"/>
                      <a:gd name="T36" fmla="*/ 1118 w 5547"/>
                      <a:gd name="T37" fmla="*/ 2032 h 2712"/>
                      <a:gd name="T38" fmla="*/ 1076 w 5547"/>
                      <a:gd name="T39" fmla="*/ 2075 h 2712"/>
                      <a:gd name="T40" fmla="*/ 2368 w 5547"/>
                      <a:gd name="T41" fmla="*/ 2101 h 2712"/>
                      <a:gd name="T42" fmla="*/ 1894 w 5547"/>
                      <a:gd name="T43" fmla="*/ 2101 h 2712"/>
                      <a:gd name="T44" fmla="*/ 1852 w 5547"/>
                      <a:gd name="T45" fmla="*/ 2059 h 2712"/>
                      <a:gd name="T46" fmla="*/ 1853 w 5547"/>
                      <a:gd name="T47" fmla="*/ 1373 h 2712"/>
                      <a:gd name="T48" fmla="*/ 1852 w 5547"/>
                      <a:gd name="T49" fmla="*/ 695 h 2712"/>
                      <a:gd name="T50" fmla="*/ 1897 w 5547"/>
                      <a:gd name="T51" fmla="*/ 647 h 2712"/>
                      <a:gd name="T52" fmla="*/ 2371 w 5547"/>
                      <a:gd name="T53" fmla="*/ 647 h 2712"/>
                      <a:gd name="T54" fmla="*/ 2411 w 5547"/>
                      <a:gd name="T55" fmla="*/ 687 h 2712"/>
                      <a:gd name="T56" fmla="*/ 2411 w 5547"/>
                      <a:gd name="T57" fmla="*/ 2060 h 2712"/>
                      <a:gd name="T58" fmla="*/ 2368 w 5547"/>
                      <a:gd name="T59" fmla="*/ 2101 h 2712"/>
                      <a:gd name="T60" fmla="*/ 3695 w 5547"/>
                      <a:gd name="T61" fmla="*/ 2062 h 2712"/>
                      <a:gd name="T62" fmla="*/ 3655 w 5547"/>
                      <a:gd name="T63" fmla="*/ 2101 h 2712"/>
                      <a:gd name="T64" fmla="*/ 3186 w 5547"/>
                      <a:gd name="T65" fmla="*/ 2101 h 2712"/>
                      <a:gd name="T66" fmla="*/ 3145 w 5547"/>
                      <a:gd name="T67" fmla="*/ 2057 h 2712"/>
                      <a:gd name="T68" fmla="*/ 3146 w 5547"/>
                      <a:gd name="T69" fmla="*/ 1375 h 2712"/>
                      <a:gd name="T70" fmla="*/ 3145 w 5547"/>
                      <a:gd name="T71" fmla="*/ 693 h 2712"/>
                      <a:gd name="T72" fmla="*/ 3192 w 5547"/>
                      <a:gd name="T73" fmla="*/ 647 h 2712"/>
                      <a:gd name="T74" fmla="*/ 3653 w 5547"/>
                      <a:gd name="T75" fmla="*/ 647 h 2712"/>
                      <a:gd name="T76" fmla="*/ 3696 w 5547"/>
                      <a:gd name="T77" fmla="*/ 689 h 2712"/>
                      <a:gd name="T78" fmla="*/ 3695 w 5547"/>
                      <a:gd name="T79" fmla="*/ 2062 h 2712"/>
                      <a:gd name="T80" fmla="*/ 4980 w 5547"/>
                      <a:gd name="T81" fmla="*/ 2060 h 2712"/>
                      <a:gd name="T82" fmla="*/ 4940 w 5547"/>
                      <a:gd name="T83" fmla="*/ 2101 h 2712"/>
                      <a:gd name="T84" fmla="*/ 4471 w 5547"/>
                      <a:gd name="T85" fmla="*/ 2101 h 2712"/>
                      <a:gd name="T86" fmla="*/ 4429 w 5547"/>
                      <a:gd name="T87" fmla="*/ 2058 h 2712"/>
                      <a:gd name="T88" fmla="*/ 4430 w 5547"/>
                      <a:gd name="T89" fmla="*/ 1372 h 2712"/>
                      <a:gd name="T90" fmla="*/ 4429 w 5547"/>
                      <a:gd name="T91" fmla="*/ 694 h 2712"/>
                      <a:gd name="T92" fmla="*/ 4475 w 5547"/>
                      <a:gd name="T93" fmla="*/ 647 h 2712"/>
                      <a:gd name="T94" fmla="*/ 4936 w 5547"/>
                      <a:gd name="T95" fmla="*/ 647 h 2712"/>
                      <a:gd name="T96" fmla="*/ 4980 w 5547"/>
                      <a:gd name="T97" fmla="*/ 688 h 2712"/>
                      <a:gd name="T98" fmla="*/ 4980 w 5547"/>
                      <a:gd name="T99" fmla="*/ 2060 h 27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5547" h="2712">
                        <a:moveTo>
                          <a:pt x="5547" y="53"/>
                        </a:moveTo>
                        <a:cubicBezTo>
                          <a:pt x="5547" y="10"/>
                          <a:pt x="5535" y="0"/>
                          <a:pt x="5493" y="0"/>
                        </a:cubicBezTo>
                        <a:cubicBezTo>
                          <a:pt x="3680" y="1"/>
                          <a:pt x="1867" y="1"/>
                          <a:pt x="55" y="0"/>
                        </a:cubicBezTo>
                        <a:cubicBezTo>
                          <a:pt x="13" y="0"/>
                          <a:pt x="0" y="10"/>
                          <a:pt x="0" y="53"/>
                        </a:cubicBezTo>
                        <a:cubicBezTo>
                          <a:pt x="2" y="921"/>
                          <a:pt x="2" y="1789"/>
                          <a:pt x="0" y="2657"/>
                        </a:cubicBezTo>
                        <a:cubicBezTo>
                          <a:pt x="0" y="2703"/>
                          <a:pt x="13" y="2712"/>
                          <a:pt x="57" y="2712"/>
                        </a:cubicBezTo>
                        <a:cubicBezTo>
                          <a:pt x="962" y="2711"/>
                          <a:pt x="1867" y="2711"/>
                          <a:pt x="2771" y="2711"/>
                        </a:cubicBezTo>
                        <a:cubicBezTo>
                          <a:pt x="3679" y="2711"/>
                          <a:pt x="4587" y="2711"/>
                          <a:pt x="5495" y="2712"/>
                        </a:cubicBezTo>
                        <a:cubicBezTo>
                          <a:pt x="5534" y="2712"/>
                          <a:pt x="5547" y="2703"/>
                          <a:pt x="5547" y="2662"/>
                        </a:cubicBezTo>
                        <a:cubicBezTo>
                          <a:pt x="5546" y="1792"/>
                          <a:pt x="5546" y="923"/>
                          <a:pt x="5547" y="53"/>
                        </a:cubicBezTo>
                        <a:close/>
                        <a:moveTo>
                          <a:pt x="1076" y="2075"/>
                        </a:moveTo>
                        <a:cubicBezTo>
                          <a:pt x="922" y="2073"/>
                          <a:pt x="766" y="2073"/>
                          <a:pt x="612" y="2075"/>
                        </a:cubicBezTo>
                        <a:cubicBezTo>
                          <a:pt x="575" y="2075"/>
                          <a:pt x="567" y="2063"/>
                          <a:pt x="568" y="2029"/>
                        </a:cubicBezTo>
                        <a:cubicBezTo>
                          <a:pt x="569" y="1801"/>
                          <a:pt x="568" y="1572"/>
                          <a:pt x="568" y="1343"/>
                        </a:cubicBezTo>
                        <a:cubicBezTo>
                          <a:pt x="568" y="1117"/>
                          <a:pt x="569" y="891"/>
                          <a:pt x="568" y="666"/>
                        </a:cubicBezTo>
                        <a:cubicBezTo>
                          <a:pt x="567" y="632"/>
                          <a:pt x="575" y="620"/>
                          <a:pt x="612" y="620"/>
                        </a:cubicBezTo>
                        <a:cubicBezTo>
                          <a:pt x="766" y="622"/>
                          <a:pt x="922" y="622"/>
                          <a:pt x="1076" y="620"/>
                        </a:cubicBezTo>
                        <a:cubicBezTo>
                          <a:pt x="1110" y="620"/>
                          <a:pt x="1118" y="631"/>
                          <a:pt x="1118" y="663"/>
                        </a:cubicBezTo>
                        <a:cubicBezTo>
                          <a:pt x="1117" y="1119"/>
                          <a:pt x="1117" y="1576"/>
                          <a:pt x="1118" y="2032"/>
                        </a:cubicBezTo>
                        <a:cubicBezTo>
                          <a:pt x="1118" y="2064"/>
                          <a:pt x="1110" y="2075"/>
                          <a:pt x="1076" y="2075"/>
                        </a:cubicBezTo>
                        <a:close/>
                        <a:moveTo>
                          <a:pt x="2368" y="2101"/>
                        </a:moveTo>
                        <a:cubicBezTo>
                          <a:pt x="2210" y="2100"/>
                          <a:pt x="2052" y="2099"/>
                          <a:pt x="1894" y="2101"/>
                        </a:cubicBezTo>
                        <a:cubicBezTo>
                          <a:pt x="1861" y="2101"/>
                          <a:pt x="1852" y="2092"/>
                          <a:pt x="1852" y="2059"/>
                        </a:cubicBezTo>
                        <a:cubicBezTo>
                          <a:pt x="1853" y="1830"/>
                          <a:pt x="1853" y="1601"/>
                          <a:pt x="1853" y="1373"/>
                        </a:cubicBezTo>
                        <a:cubicBezTo>
                          <a:pt x="1853" y="1147"/>
                          <a:pt x="1853" y="921"/>
                          <a:pt x="1852" y="695"/>
                        </a:cubicBezTo>
                        <a:cubicBezTo>
                          <a:pt x="1852" y="660"/>
                          <a:pt x="1859" y="646"/>
                          <a:pt x="1897" y="647"/>
                        </a:cubicBezTo>
                        <a:cubicBezTo>
                          <a:pt x="2055" y="649"/>
                          <a:pt x="2213" y="649"/>
                          <a:pt x="2371" y="647"/>
                        </a:cubicBezTo>
                        <a:cubicBezTo>
                          <a:pt x="2402" y="647"/>
                          <a:pt x="2411" y="656"/>
                          <a:pt x="2411" y="687"/>
                        </a:cubicBezTo>
                        <a:cubicBezTo>
                          <a:pt x="2410" y="1145"/>
                          <a:pt x="2410" y="1602"/>
                          <a:pt x="2411" y="2060"/>
                        </a:cubicBezTo>
                        <a:cubicBezTo>
                          <a:pt x="2411" y="2094"/>
                          <a:pt x="2400" y="2101"/>
                          <a:pt x="2368" y="2101"/>
                        </a:cubicBezTo>
                        <a:close/>
                        <a:moveTo>
                          <a:pt x="3695" y="2062"/>
                        </a:moveTo>
                        <a:cubicBezTo>
                          <a:pt x="3696" y="2093"/>
                          <a:pt x="3685" y="2101"/>
                          <a:pt x="3655" y="2101"/>
                        </a:cubicBezTo>
                        <a:cubicBezTo>
                          <a:pt x="3498" y="2100"/>
                          <a:pt x="3342" y="2099"/>
                          <a:pt x="3186" y="2101"/>
                        </a:cubicBezTo>
                        <a:cubicBezTo>
                          <a:pt x="3150" y="2102"/>
                          <a:pt x="3145" y="2088"/>
                          <a:pt x="3145" y="2057"/>
                        </a:cubicBezTo>
                        <a:cubicBezTo>
                          <a:pt x="3146" y="1830"/>
                          <a:pt x="3146" y="1603"/>
                          <a:pt x="3146" y="1375"/>
                        </a:cubicBezTo>
                        <a:cubicBezTo>
                          <a:pt x="3146" y="1148"/>
                          <a:pt x="3147" y="921"/>
                          <a:pt x="3145" y="693"/>
                        </a:cubicBezTo>
                        <a:cubicBezTo>
                          <a:pt x="3145" y="656"/>
                          <a:pt x="3156" y="647"/>
                          <a:pt x="3192" y="647"/>
                        </a:cubicBezTo>
                        <a:cubicBezTo>
                          <a:pt x="3346" y="649"/>
                          <a:pt x="3499" y="649"/>
                          <a:pt x="3653" y="647"/>
                        </a:cubicBezTo>
                        <a:cubicBezTo>
                          <a:pt x="3685" y="647"/>
                          <a:pt x="3696" y="655"/>
                          <a:pt x="3696" y="689"/>
                        </a:cubicBezTo>
                        <a:cubicBezTo>
                          <a:pt x="3694" y="1146"/>
                          <a:pt x="3695" y="1604"/>
                          <a:pt x="3695" y="2062"/>
                        </a:cubicBezTo>
                        <a:close/>
                        <a:moveTo>
                          <a:pt x="4980" y="2060"/>
                        </a:moveTo>
                        <a:cubicBezTo>
                          <a:pt x="4980" y="2091"/>
                          <a:pt x="4972" y="2101"/>
                          <a:pt x="4940" y="2101"/>
                        </a:cubicBezTo>
                        <a:cubicBezTo>
                          <a:pt x="4784" y="2100"/>
                          <a:pt x="4627" y="2099"/>
                          <a:pt x="4471" y="2101"/>
                        </a:cubicBezTo>
                        <a:cubicBezTo>
                          <a:pt x="4437" y="2102"/>
                          <a:pt x="4429" y="2091"/>
                          <a:pt x="4429" y="2058"/>
                        </a:cubicBezTo>
                        <a:cubicBezTo>
                          <a:pt x="4431" y="1829"/>
                          <a:pt x="4430" y="1601"/>
                          <a:pt x="4430" y="1372"/>
                        </a:cubicBezTo>
                        <a:cubicBezTo>
                          <a:pt x="4430" y="1146"/>
                          <a:pt x="4431" y="920"/>
                          <a:pt x="4429" y="694"/>
                        </a:cubicBezTo>
                        <a:cubicBezTo>
                          <a:pt x="4429" y="658"/>
                          <a:pt x="4438" y="646"/>
                          <a:pt x="4475" y="647"/>
                        </a:cubicBezTo>
                        <a:cubicBezTo>
                          <a:pt x="4629" y="649"/>
                          <a:pt x="4782" y="649"/>
                          <a:pt x="4936" y="647"/>
                        </a:cubicBezTo>
                        <a:cubicBezTo>
                          <a:pt x="4967" y="647"/>
                          <a:pt x="4980" y="652"/>
                          <a:pt x="4980" y="688"/>
                        </a:cubicBezTo>
                        <a:cubicBezTo>
                          <a:pt x="4979" y="1145"/>
                          <a:pt x="4979" y="1603"/>
                          <a:pt x="4980" y="2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11" name="Group 710">
                <a:extLst>
                  <a:ext uri="{FF2B5EF4-FFF2-40B4-BE49-F238E27FC236}">
                    <a16:creationId xmlns:a16="http://schemas.microsoft.com/office/drawing/2014/main" id="{8E327BE2-9822-4B30-92B9-95DAF6C5AA85}"/>
                  </a:ext>
                </a:extLst>
              </p:cNvPr>
              <p:cNvGrpSpPr/>
              <p:nvPr/>
            </p:nvGrpSpPr>
            <p:grpSpPr>
              <a:xfrm>
                <a:off x="16877692" y="2629747"/>
                <a:ext cx="182702" cy="182702"/>
                <a:chOff x="16599272" y="2327275"/>
                <a:chExt cx="182702" cy="182702"/>
              </a:xfrm>
              <a:grpFill/>
            </p:grpSpPr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71DF68FE-C760-4177-96B2-5E4D4A72CE46}"/>
                    </a:ext>
                  </a:extLst>
                </p:cNvPr>
                <p:cNvSpPr/>
                <p:nvPr/>
              </p:nvSpPr>
              <p:spPr>
                <a:xfrm>
                  <a:off x="16599272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713" name="Freeform 669">
                  <a:extLst>
                    <a:ext uri="{FF2B5EF4-FFF2-40B4-BE49-F238E27FC236}">
                      <a16:creationId xmlns:a16="http://schemas.microsoft.com/office/drawing/2014/main" id="{CF58BEB6-115F-419F-A68B-5A2CE6F23A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34802" y="2356756"/>
                  <a:ext cx="120688" cy="128368"/>
                </a:xfrm>
                <a:custGeom>
                  <a:avLst/>
                  <a:gdLst>
                    <a:gd name="T0" fmla="*/ 969 w 2814"/>
                    <a:gd name="T1" fmla="*/ 2992 h 2992"/>
                    <a:gd name="T2" fmla="*/ 994 w 2814"/>
                    <a:gd name="T3" fmla="*/ 2705 h 2992"/>
                    <a:gd name="T4" fmla="*/ 1053 w 2814"/>
                    <a:gd name="T5" fmla="*/ 2358 h 2992"/>
                    <a:gd name="T6" fmla="*/ 1107 w 2814"/>
                    <a:gd name="T7" fmla="*/ 2038 h 2992"/>
                    <a:gd name="T8" fmla="*/ 1156 w 2814"/>
                    <a:gd name="T9" fmla="*/ 1743 h 2992"/>
                    <a:gd name="T10" fmla="*/ 1140 w 2814"/>
                    <a:gd name="T11" fmla="*/ 1721 h 2992"/>
                    <a:gd name="T12" fmla="*/ 803 w 2814"/>
                    <a:gd name="T13" fmla="*/ 1673 h 2992"/>
                    <a:gd name="T14" fmla="*/ 543 w 2814"/>
                    <a:gd name="T15" fmla="*/ 1634 h 2992"/>
                    <a:gd name="T16" fmla="*/ 509 w 2814"/>
                    <a:gd name="T17" fmla="*/ 1647 h 2992"/>
                    <a:gd name="T18" fmla="*/ 230 w 2814"/>
                    <a:gd name="T19" fmla="*/ 1938 h 2992"/>
                    <a:gd name="T20" fmla="*/ 81 w 2814"/>
                    <a:gd name="T21" fmla="*/ 2091 h 2992"/>
                    <a:gd name="T22" fmla="*/ 77 w 2814"/>
                    <a:gd name="T23" fmla="*/ 2077 h 2992"/>
                    <a:gd name="T24" fmla="*/ 103 w 2814"/>
                    <a:gd name="T25" fmla="*/ 1867 h 2992"/>
                    <a:gd name="T26" fmla="*/ 130 w 2814"/>
                    <a:gd name="T27" fmla="*/ 1662 h 2992"/>
                    <a:gd name="T28" fmla="*/ 95 w 2814"/>
                    <a:gd name="T29" fmla="*/ 1595 h 2992"/>
                    <a:gd name="T30" fmla="*/ 59 w 2814"/>
                    <a:gd name="T31" fmla="*/ 1569 h 2992"/>
                    <a:gd name="T32" fmla="*/ 66 w 2814"/>
                    <a:gd name="T33" fmla="*/ 1399 h 2992"/>
                    <a:gd name="T34" fmla="*/ 119 w 2814"/>
                    <a:gd name="T35" fmla="*/ 1366 h 2992"/>
                    <a:gd name="T36" fmla="*/ 133 w 2814"/>
                    <a:gd name="T37" fmla="*/ 1341 h 2992"/>
                    <a:gd name="T38" fmla="*/ 108 w 2814"/>
                    <a:gd name="T39" fmla="*/ 1139 h 2992"/>
                    <a:gd name="T40" fmla="*/ 85 w 2814"/>
                    <a:gd name="T41" fmla="*/ 957 h 2992"/>
                    <a:gd name="T42" fmla="*/ 80 w 2814"/>
                    <a:gd name="T43" fmla="*/ 882 h 2992"/>
                    <a:gd name="T44" fmla="*/ 137 w 2814"/>
                    <a:gd name="T45" fmla="*/ 940 h 2992"/>
                    <a:gd name="T46" fmla="*/ 231 w 2814"/>
                    <a:gd name="T47" fmla="*/ 1037 h 2992"/>
                    <a:gd name="T48" fmla="*/ 499 w 2814"/>
                    <a:gd name="T49" fmla="*/ 1314 h 2992"/>
                    <a:gd name="T50" fmla="*/ 567 w 2814"/>
                    <a:gd name="T51" fmla="*/ 1337 h 2992"/>
                    <a:gd name="T52" fmla="*/ 1057 w 2814"/>
                    <a:gd name="T53" fmla="*/ 1260 h 2992"/>
                    <a:gd name="T54" fmla="*/ 1143 w 2814"/>
                    <a:gd name="T55" fmla="*/ 1241 h 2992"/>
                    <a:gd name="T56" fmla="*/ 1155 w 2814"/>
                    <a:gd name="T57" fmla="*/ 1220 h 2992"/>
                    <a:gd name="T58" fmla="*/ 1085 w 2814"/>
                    <a:gd name="T59" fmla="*/ 798 h 2992"/>
                    <a:gd name="T60" fmla="*/ 1014 w 2814"/>
                    <a:gd name="T61" fmla="*/ 381 h 2992"/>
                    <a:gd name="T62" fmla="*/ 975 w 2814"/>
                    <a:gd name="T63" fmla="*/ 143 h 2992"/>
                    <a:gd name="T64" fmla="*/ 974 w 2814"/>
                    <a:gd name="T65" fmla="*/ 0 h 2992"/>
                    <a:gd name="T66" fmla="*/ 1099 w 2814"/>
                    <a:gd name="T67" fmla="*/ 129 h 2992"/>
                    <a:gd name="T68" fmla="*/ 1305 w 2814"/>
                    <a:gd name="T69" fmla="*/ 445 h 2992"/>
                    <a:gd name="T70" fmla="*/ 1812 w 2814"/>
                    <a:gd name="T71" fmla="*/ 1221 h 2992"/>
                    <a:gd name="T72" fmla="*/ 1858 w 2814"/>
                    <a:gd name="T73" fmla="*/ 1245 h 2992"/>
                    <a:gd name="T74" fmla="*/ 2047 w 2814"/>
                    <a:gd name="T75" fmla="*/ 1250 h 2992"/>
                    <a:gd name="T76" fmla="*/ 2335 w 2814"/>
                    <a:gd name="T77" fmla="*/ 1276 h 2992"/>
                    <a:gd name="T78" fmla="*/ 2636 w 2814"/>
                    <a:gd name="T79" fmla="*/ 1342 h 2992"/>
                    <a:gd name="T80" fmla="*/ 2759 w 2814"/>
                    <a:gd name="T81" fmla="*/ 1407 h 2992"/>
                    <a:gd name="T82" fmla="*/ 2763 w 2814"/>
                    <a:gd name="T83" fmla="*/ 1562 h 2992"/>
                    <a:gd name="T84" fmla="*/ 2614 w 2814"/>
                    <a:gd name="T85" fmla="*/ 1640 h 2992"/>
                    <a:gd name="T86" fmla="*/ 2264 w 2814"/>
                    <a:gd name="T87" fmla="*/ 1706 h 2992"/>
                    <a:gd name="T88" fmla="*/ 1985 w 2814"/>
                    <a:gd name="T89" fmla="*/ 1726 h 2992"/>
                    <a:gd name="T90" fmla="*/ 1858 w 2814"/>
                    <a:gd name="T91" fmla="*/ 1729 h 2992"/>
                    <a:gd name="T92" fmla="*/ 1812 w 2814"/>
                    <a:gd name="T93" fmla="*/ 1753 h 2992"/>
                    <a:gd name="T94" fmla="*/ 1289 w 2814"/>
                    <a:gd name="T95" fmla="*/ 2553 h 2992"/>
                    <a:gd name="T96" fmla="*/ 1091 w 2814"/>
                    <a:gd name="T97" fmla="*/ 2857 h 2992"/>
                    <a:gd name="T98" fmla="*/ 1002 w 2814"/>
                    <a:gd name="T99" fmla="*/ 2957 h 2992"/>
                    <a:gd name="T100" fmla="*/ 969 w 2814"/>
                    <a:gd name="T101" fmla="*/ 2992 h 29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814" h="2992">
                      <a:moveTo>
                        <a:pt x="969" y="2992"/>
                      </a:moveTo>
                      <a:cubicBezTo>
                        <a:pt x="969" y="2894"/>
                        <a:pt x="977" y="2799"/>
                        <a:pt x="994" y="2705"/>
                      </a:cubicBezTo>
                      <a:cubicBezTo>
                        <a:pt x="1016" y="2590"/>
                        <a:pt x="1034" y="2474"/>
                        <a:pt x="1053" y="2358"/>
                      </a:cubicBezTo>
                      <a:cubicBezTo>
                        <a:pt x="1071" y="2251"/>
                        <a:pt x="1089" y="2144"/>
                        <a:pt x="1107" y="2038"/>
                      </a:cubicBezTo>
                      <a:cubicBezTo>
                        <a:pt x="1123" y="1939"/>
                        <a:pt x="1140" y="1841"/>
                        <a:pt x="1156" y="1743"/>
                      </a:cubicBezTo>
                      <a:cubicBezTo>
                        <a:pt x="1158" y="1730"/>
                        <a:pt x="1153" y="1723"/>
                        <a:pt x="1140" y="1721"/>
                      </a:cubicBezTo>
                      <a:cubicBezTo>
                        <a:pt x="1027" y="1705"/>
                        <a:pt x="915" y="1689"/>
                        <a:pt x="803" y="1673"/>
                      </a:cubicBezTo>
                      <a:cubicBezTo>
                        <a:pt x="716" y="1660"/>
                        <a:pt x="629" y="1648"/>
                        <a:pt x="543" y="1634"/>
                      </a:cubicBezTo>
                      <a:cubicBezTo>
                        <a:pt x="528" y="1632"/>
                        <a:pt x="519" y="1637"/>
                        <a:pt x="509" y="1647"/>
                      </a:cubicBezTo>
                      <a:cubicBezTo>
                        <a:pt x="416" y="1744"/>
                        <a:pt x="323" y="1841"/>
                        <a:pt x="230" y="1938"/>
                      </a:cubicBezTo>
                      <a:cubicBezTo>
                        <a:pt x="180" y="1989"/>
                        <a:pt x="131" y="2040"/>
                        <a:pt x="81" y="2091"/>
                      </a:cubicBezTo>
                      <a:cubicBezTo>
                        <a:pt x="74" y="2087"/>
                        <a:pt x="77" y="2081"/>
                        <a:pt x="77" y="2077"/>
                      </a:cubicBezTo>
                      <a:cubicBezTo>
                        <a:pt x="86" y="2007"/>
                        <a:pt x="95" y="1937"/>
                        <a:pt x="103" y="1867"/>
                      </a:cubicBezTo>
                      <a:cubicBezTo>
                        <a:pt x="112" y="1799"/>
                        <a:pt x="118" y="1730"/>
                        <a:pt x="130" y="1662"/>
                      </a:cubicBezTo>
                      <a:cubicBezTo>
                        <a:pt x="136" y="1627"/>
                        <a:pt x="128" y="1607"/>
                        <a:pt x="95" y="1595"/>
                      </a:cubicBezTo>
                      <a:cubicBezTo>
                        <a:pt x="81" y="1590"/>
                        <a:pt x="70" y="1579"/>
                        <a:pt x="59" y="1569"/>
                      </a:cubicBezTo>
                      <a:cubicBezTo>
                        <a:pt x="0" y="1515"/>
                        <a:pt x="3" y="1448"/>
                        <a:pt x="66" y="1399"/>
                      </a:cubicBezTo>
                      <a:cubicBezTo>
                        <a:pt x="83" y="1386"/>
                        <a:pt x="100" y="1375"/>
                        <a:pt x="119" y="1366"/>
                      </a:cubicBezTo>
                      <a:cubicBezTo>
                        <a:pt x="130" y="1361"/>
                        <a:pt x="134" y="1353"/>
                        <a:pt x="133" y="1341"/>
                      </a:cubicBezTo>
                      <a:cubicBezTo>
                        <a:pt x="124" y="1274"/>
                        <a:pt x="116" y="1206"/>
                        <a:pt x="108" y="1139"/>
                      </a:cubicBezTo>
                      <a:cubicBezTo>
                        <a:pt x="100" y="1078"/>
                        <a:pt x="92" y="1018"/>
                        <a:pt x="85" y="957"/>
                      </a:cubicBezTo>
                      <a:cubicBezTo>
                        <a:pt x="82" y="933"/>
                        <a:pt x="79" y="909"/>
                        <a:pt x="80" y="882"/>
                      </a:cubicBezTo>
                      <a:cubicBezTo>
                        <a:pt x="99" y="901"/>
                        <a:pt x="119" y="919"/>
                        <a:pt x="137" y="940"/>
                      </a:cubicBezTo>
                      <a:cubicBezTo>
                        <a:pt x="167" y="974"/>
                        <a:pt x="199" y="1005"/>
                        <a:pt x="231" y="1037"/>
                      </a:cubicBezTo>
                      <a:cubicBezTo>
                        <a:pt x="321" y="1130"/>
                        <a:pt x="411" y="1221"/>
                        <a:pt x="499" y="1314"/>
                      </a:cubicBezTo>
                      <a:cubicBezTo>
                        <a:pt x="520" y="1336"/>
                        <a:pt x="539" y="1342"/>
                        <a:pt x="567" y="1337"/>
                      </a:cubicBezTo>
                      <a:cubicBezTo>
                        <a:pt x="730" y="1311"/>
                        <a:pt x="894" y="1286"/>
                        <a:pt x="1057" y="1260"/>
                      </a:cubicBezTo>
                      <a:cubicBezTo>
                        <a:pt x="1086" y="1256"/>
                        <a:pt x="1114" y="1248"/>
                        <a:pt x="1143" y="1241"/>
                      </a:cubicBezTo>
                      <a:cubicBezTo>
                        <a:pt x="1155" y="1239"/>
                        <a:pt x="1157" y="1233"/>
                        <a:pt x="1155" y="1220"/>
                      </a:cubicBezTo>
                      <a:cubicBezTo>
                        <a:pt x="1131" y="1079"/>
                        <a:pt x="1108" y="938"/>
                        <a:pt x="1085" y="798"/>
                      </a:cubicBezTo>
                      <a:cubicBezTo>
                        <a:pt x="1061" y="659"/>
                        <a:pt x="1037" y="520"/>
                        <a:pt x="1014" y="381"/>
                      </a:cubicBezTo>
                      <a:cubicBezTo>
                        <a:pt x="1000" y="302"/>
                        <a:pt x="984" y="223"/>
                        <a:pt x="975" y="143"/>
                      </a:cubicBezTo>
                      <a:cubicBezTo>
                        <a:pt x="969" y="96"/>
                        <a:pt x="974" y="48"/>
                        <a:pt x="974" y="0"/>
                      </a:cubicBezTo>
                      <a:cubicBezTo>
                        <a:pt x="1019" y="37"/>
                        <a:pt x="1065" y="76"/>
                        <a:pt x="1099" y="129"/>
                      </a:cubicBezTo>
                      <a:cubicBezTo>
                        <a:pt x="1166" y="235"/>
                        <a:pt x="1236" y="339"/>
                        <a:pt x="1305" y="445"/>
                      </a:cubicBezTo>
                      <a:cubicBezTo>
                        <a:pt x="1474" y="703"/>
                        <a:pt x="1643" y="962"/>
                        <a:pt x="1812" y="1221"/>
                      </a:cubicBezTo>
                      <a:cubicBezTo>
                        <a:pt x="1824" y="1239"/>
                        <a:pt x="1837" y="1246"/>
                        <a:pt x="1858" y="1245"/>
                      </a:cubicBezTo>
                      <a:cubicBezTo>
                        <a:pt x="1921" y="1242"/>
                        <a:pt x="1984" y="1246"/>
                        <a:pt x="2047" y="1250"/>
                      </a:cubicBezTo>
                      <a:cubicBezTo>
                        <a:pt x="2143" y="1256"/>
                        <a:pt x="2239" y="1263"/>
                        <a:pt x="2335" y="1276"/>
                      </a:cubicBezTo>
                      <a:cubicBezTo>
                        <a:pt x="2437" y="1290"/>
                        <a:pt x="2538" y="1307"/>
                        <a:pt x="2636" y="1342"/>
                      </a:cubicBezTo>
                      <a:cubicBezTo>
                        <a:pt x="2680" y="1357"/>
                        <a:pt x="2722" y="1377"/>
                        <a:pt x="2759" y="1407"/>
                      </a:cubicBezTo>
                      <a:cubicBezTo>
                        <a:pt x="2812" y="1451"/>
                        <a:pt x="2814" y="1515"/>
                        <a:pt x="2763" y="1562"/>
                      </a:cubicBezTo>
                      <a:cubicBezTo>
                        <a:pt x="2720" y="1602"/>
                        <a:pt x="2667" y="1623"/>
                        <a:pt x="2614" y="1640"/>
                      </a:cubicBezTo>
                      <a:cubicBezTo>
                        <a:pt x="2500" y="1675"/>
                        <a:pt x="2382" y="1693"/>
                        <a:pt x="2264" y="1706"/>
                      </a:cubicBezTo>
                      <a:cubicBezTo>
                        <a:pt x="2171" y="1716"/>
                        <a:pt x="2078" y="1722"/>
                        <a:pt x="1985" y="1726"/>
                      </a:cubicBezTo>
                      <a:cubicBezTo>
                        <a:pt x="1943" y="1728"/>
                        <a:pt x="1900" y="1729"/>
                        <a:pt x="1858" y="1729"/>
                      </a:cubicBezTo>
                      <a:cubicBezTo>
                        <a:pt x="1837" y="1729"/>
                        <a:pt x="1824" y="1735"/>
                        <a:pt x="1812" y="1753"/>
                      </a:cubicBezTo>
                      <a:cubicBezTo>
                        <a:pt x="1638" y="2020"/>
                        <a:pt x="1464" y="2286"/>
                        <a:pt x="1289" y="2553"/>
                      </a:cubicBezTo>
                      <a:cubicBezTo>
                        <a:pt x="1223" y="2654"/>
                        <a:pt x="1156" y="2755"/>
                        <a:pt x="1091" y="2857"/>
                      </a:cubicBezTo>
                      <a:cubicBezTo>
                        <a:pt x="1066" y="2895"/>
                        <a:pt x="1030" y="2923"/>
                        <a:pt x="1002" y="2957"/>
                      </a:cubicBezTo>
                      <a:cubicBezTo>
                        <a:pt x="993" y="2969"/>
                        <a:pt x="985" y="2982"/>
                        <a:pt x="969" y="29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</p:grpSp>
      <p:sp>
        <p:nvSpPr>
          <p:cNvPr id="864" name="Rectangle 863">
            <a:extLst>
              <a:ext uri="{FF2B5EF4-FFF2-40B4-BE49-F238E27FC236}">
                <a16:creationId xmlns:a16="http://schemas.microsoft.com/office/drawing/2014/main" id="{5019EF2A-40F6-44AA-8B8F-790734AF0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665" y="2063621"/>
            <a:ext cx="727355" cy="11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5000"/>
              </a:lnSpc>
            </a:pPr>
            <a:r>
              <a:rPr lang="en-US" altLang="en-US" sz="900" b="1" dirty="0" err="1">
                <a:solidFill>
                  <a:srgbClr val="671E75"/>
                </a:solidFill>
                <a:latin typeface="Source Sans Pro"/>
              </a:rPr>
              <a:t>Relacione</a:t>
            </a:r>
            <a:r>
              <a:rPr lang="en-US" altLang="en-US" sz="900" b="1" dirty="0">
                <a:solidFill>
                  <a:srgbClr val="671E75"/>
                </a:solidFill>
                <a:latin typeface="Source Sans Pro"/>
              </a:rPr>
              <a:t> &amp;</a:t>
            </a:r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353675DF-E619-4F7F-BB7B-1D571C57C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676" y="2405892"/>
            <a:ext cx="516168" cy="1183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5000"/>
              </a:lnSpc>
            </a:pPr>
            <a:r>
              <a:rPr lang="en-US" altLang="en-US" sz="900" b="1" dirty="0" err="1">
                <a:solidFill>
                  <a:srgbClr val="FF8200"/>
                </a:solidFill>
                <a:latin typeface="Source Sans Pro"/>
              </a:rPr>
              <a:t>Padronize</a:t>
            </a:r>
            <a:endParaRPr lang="en-US" altLang="en-US" sz="900" b="1" dirty="0">
              <a:solidFill>
                <a:srgbClr val="FF8200"/>
              </a:solidFill>
              <a:latin typeface="Source Sans Pro"/>
            </a:endParaRPr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0FF190D4-1E5D-4703-9EB2-BDA4ED005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757" y="2405892"/>
            <a:ext cx="968215" cy="11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85000"/>
              </a:lnSpc>
            </a:pPr>
            <a:r>
              <a:rPr lang="en-US" altLang="en-US" sz="900" b="1" dirty="0">
                <a:solidFill>
                  <a:srgbClr val="00778B">
                    <a:lumMod val="75000"/>
                  </a:srgbClr>
                </a:solidFill>
                <a:latin typeface="Source Sans Pro"/>
              </a:rPr>
              <a:t>Categorize e </a:t>
            </a:r>
            <a:r>
              <a:rPr lang="en-US" altLang="en-US" sz="900" b="1" dirty="0" err="1">
                <a:solidFill>
                  <a:srgbClr val="00778B">
                    <a:lumMod val="75000"/>
                  </a:srgbClr>
                </a:solidFill>
                <a:latin typeface="Source Sans Pro"/>
              </a:rPr>
              <a:t>Limpe</a:t>
            </a:r>
            <a:endParaRPr lang="en-US" altLang="en-US" sz="900" b="1" dirty="0">
              <a:solidFill>
                <a:srgbClr val="00778B">
                  <a:lumMod val="75000"/>
                </a:srgbClr>
              </a:solidFill>
              <a:latin typeface="Source Sans Pro"/>
            </a:endParaRPr>
          </a:p>
        </p:txBody>
      </p:sp>
      <p:sp>
        <p:nvSpPr>
          <p:cNvPr id="867" name="Freeform 33">
            <a:extLst>
              <a:ext uri="{FF2B5EF4-FFF2-40B4-BE49-F238E27FC236}">
                <a16:creationId xmlns:a16="http://schemas.microsoft.com/office/drawing/2014/main" id="{7232B4D9-CB96-471E-960E-55DF791D62E5}"/>
              </a:ext>
            </a:extLst>
          </p:cNvPr>
          <p:cNvSpPr>
            <a:spLocks/>
          </p:cNvSpPr>
          <p:nvPr/>
        </p:nvSpPr>
        <p:spPr bwMode="auto">
          <a:xfrm>
            <a:off x="6922614" y="1122249"/>
            <a:ext cx="623147" cy="583926"/>
          </a:xfrm>
          <a:prstGeom prst="roundRect">
            <a:avLst>
              <a:gd name="adj" fmla="val 9021"/>
            </a:avLst>
          </a:prstGeom>
          <a:solidFill>
            <a:sysClr val="window" lastClr="FFFFFF">
              <a:lumMod val="85000"/>
            </a:sysClr>
          </a:solidFill>
          <a:ln w="12700"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5F401EAA-9CCD-4CD2-AC5B-93B39931E55B}"/>
              </a:ext>
            </a:extLst>
          </p:cNvPr>
          <p:cNvGrpSpPr/>
          <p:nvPr/>
        </p:nvGrpSpPr>
        <p:grpSpPr>
          <a:xfrm>
            <a:off x="6922614" y="2520310"/>
            <a:ext cx="623147" cy="583926"/>
            <a:chOff x="9364625" y="4083944"/>
            <a:chExt cx="830862" cy="778568"/>
          </a:xfrm>
        </p:grpSpPr>
        <p:sp>
          <p:nvSpPr>
            <p:cNvPr id="869" name="Freeform 33">
              <a:extLst>
                <a:ext uri="{FF2B5EF4-FFF2-40B4-BE49-F238E27FC236}">
                  <a16:creationId xmlns:a16="http://schemas.microsoft.com/office/drawing/2014/main" id="{3EC306D8-6D95-4B8F-BAF1-2704A10F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25" y="4083944"/>
              <a:ext cx="830862" cy="778568"/>
            </a:xfrm>
            <a:prstGeom prst="roundRect">
              <a:avLst>
                <a:gd name="adj" fmla="val 9021"/>
              </a:avLst>
            </a:prstGeom>
            <a:solidFill>
              <a:sysClr val="window" lastClr="FFFFFF">
                <a:lumMod val="85000"/>
              </a:sysClr>
            </a:solidFill>
            <a:ln w="12700">
              <a:solidFill>
                <a:sysClr val="windowText" lastClr="000000">
                  <a:lumMod val="65000"/>
                  <a:lumOff val="35000"/>
                </a:sysClr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870" name="Rectangle 869">
              <a:extLst>
                <a:ext uri="{FF2B5EF4-FFF2-40B4-BE49-F238E27FC236}">
                  <a16:creationId xmlns:a16="http://schemas.microsoft.com/office/drawing/2014/main" id="{96C4E30B-A541-4978-8AF1-2E549F728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6340" y="4140110"/>
              <a:ext cx="27432" cy="666237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871" name="Rectangle 870">
              <a:extLst>
                <a:ext uri="{FF2B5EF4-FFF2-40B4-BE49-F238E27FC236}">
                  <a16:creationId xmlns:a16="http://schemas.microsoft.com/office/drawing/2014/main" id="{5ED4C417-0126-4793-9437-C3B23E748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7905" y="4461608"/>
              <a:ext cx="664303" cy="2324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sp>
        <p:nvSpPr>
          <p:cNvPr id="872" name="Oval 871">
            <a:extLst>
              <a:ext uri="{FF2B5EF4-FFF2-40B4-BE49-F238E27FC236}">
                <a16:creationId xmlns:a16="http://schemas.microsoft.com/office/drawing/2014/main" id="{A6A77AEF-160D-4D8F-8122-37F8EEA6E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74" y="2884902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3" name="Oval 872">
            <a:extLst>
              <a:ext uri="{FF2B5EF4-FFF2-40B4-BE49-F238E27FC236}">
                <a16:creationId xmlns:a16="http://schemas.microsoft.com/office/drawing/2014/main" id="{D06CC964-6592-4E7B-AB45-96FA7259E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154" y="2815179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4" name="Oval 873">
            <a:extLst>
              <a:ext uri="{FF2B5EF4-FFF2-40B4-BE49-F238E27FC236}">
                <a16:creationId xmlns:a16="http://schemas.microsoft.com/office/drawing/2014/main" id="{3AD1D314-635A-43D2-993B-28A275968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103" y="2767245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5" name="Oval 874">
            <a:extLst>
              <a:ext uri="{FF2B5EF4-FFF2-40B4-BE49-F238E27FC236}">
                <a16:creationId xmlns:a16="http://schemas.microsoft.com/office/drawing/2014/main" id="{97928888-731F-4FE7-882B-F70E4B1D2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469" y="2871829"/>
            <a:ext cx="55197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6" name="Oval 875">
            <a:extLst>
              <a:ext uri="{FF2B5EF4-FFF2-40B4-BE49-F238E27FC236}">
                <a16:creationId xmlns:a16="http://schemas.microsoft.com/office/drawing/2014/main" id="{CDF8DB1B-17BC-4886-BA03-4A69A7177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730" y="2816632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7" name="Oval 876">
            <a:extLst>
              <a:ext uri="{FF2B5EF4-FFF2-40B4-BE49-F238E27FC236}">
                <a16:creationId xmlns:a16="http://schemas.microsoft.com/office/drawing/2014/main" id="{85BB9EF3-43E8-4E6E-A505-68A76C658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6315" y="2712048"/>
            <a:ext cx="55197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8" name="Oval 877">
            <a:extLst>
              <a:ext uri="{FF2B5EF4-FFF2-40B4-BE49-F238E27FC236}">
                <a16:creationId xmlns:a16="http://schemas.microsoft.com/office/drawing/2014/main" id="{C3F4C9C2-692F-4D2B-B33C-3163FA87D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578" y="2938647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9" name="Oval 878">
            <a:extLst>
              <a:ext uri="{FF2B5EF4-FFF2-40B4-BE49-F238E27FC236}">
                <a16:creationId xmlns:a16="http://schemas.microsoft.com/office/drawing/2014/main" id="{FAE3E653-CD83-41A7-A0E8-11D5C6238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767" y="2966245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0" name="Oval 879">
            <a:extLst>
              <a:ext uri="{FF2B5EF4-FFF2-40B4-BE49-F238E27FC236}">
                <a16:creationId xmlns:a16="http://schemas.microsoft.com/office/drawing/2014/main" id="{8C1A5D97-17BB-48F5-B27F-0E08569EA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0329" y="2745457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1" name="Oval 880">
            <a:extLst>
              <a:ext uri="{FF2B5EF4-FFF2-40B4-BE49-F238E27FC236}">
                <a16:creationId xmlns:a16="http://schemas.microsoft.com/office/drawing/2014/main" id="{31DD85C3-67EB-4997-8BBC-815F628B3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7936" y="2639421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2" name="Oval 881">
            <a:extLst>
              <a:ext uri="{FF2B5EF4-FFF2-40B4-BE49-F238E27FC236}">
                <a16:creationId xmlns:a16="http://schemas.microsoft.com/office/drawing/2014/main" id="{7504B491-9AE8-40A6-A099-B93E2DDE5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190" y="2668472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3" name="Oval 882">
            <a:extLst>
              <a:ext uri="{FF2B5EF4-FFF2-40B4-BE49-F238E27FC236}">
                <a16:creationId xmlns:a16="http://schemas.microsoft.com/office/drawing/2014/main" id="{59D9BA6A-8BD2-4518-9A54-98FCB7D89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8095" y="2887808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4" name="Oval 883">
            <a:extLst>
              <a:ext uri="{FF2B5EF4-FFF2-40B4-BE49-F238E27FC236}">
                <a16:creationId xmlns:a16="http://schemas.microsoft.com/office/drawing/2014/main" id="{88CA247A-095D-422D-AE5B-381B6414A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08" y="2587128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5" name="Oval 884">
            <a:extLst>
              <a:ext uri="{FF2B5EF4-FFF2-40B4-BE49-F238E27FC236}">
                <a16:creationId xmlns:a16="http://schemas.microsoft.com/office/drawing/2014/main" id="{58FBAB6E-E31C-4DAB-A526-F8236DB2B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366" y="2861661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6" name="Freeform 758">
            <a:extLst>
              <a:ext uri="{FF2B5EF4-FFF2-40B4-BE49-F238E27FC236}">
                <a16:creationId xmlns:a16="http://schemas.microsoft.com/office/drawing/2014/main" id="{9AC92EEF-BE8F-4DEE-9429-893D5C394867}"/>
              </a:ext>
            </a:extLst>
          </p:cNvPr>
          <p:cNvSpPr>
            <a:spLocks/>
          </p:cNvSpPr>
          <p:nvPr/>
        </p:nvSpPr>
        <p:spPr bwMode="auto">
          <a:xfrm>
            <a:off x="7205862" y="2127042"/>
            <a:ext cx="33410" cy="137993"/>
          </a:xfrm>
          <a:custGeom>
            <a:avLst/>
            <a:gdLst>
              <a:gd name="T0" fmla="*/ 11 w 23"/>
              <a:gd name="T1" fmla="*/ 95 h 95"/>
              <a:gd name="T2" fmla="*/ 0 w 23"/>
              <a:gd name="T3" fmla="*/ 94 h 95"/>
              <a:gd name="T4" fmla="*/ 11 w 23"/>
              <a:gd name="T5" fmla="*/ 0 h 95"/>
              <a:gd name="T6" fmla="*/ 23 w 23"/>
              <a:gd name="T7" fmla="*/ 2 h 95"/>
              <a:gd name="T8" fmla="*/ 11 w 23"/>
              <a:gd name="T9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95">
                <a:moveTo>
                  <a:pt x="11" y="95"/>
                </a:moveTo>
                <a:lnTo>
                  <a:pt x="0" y="94"/>
                </a:lnTo>
                <a:lnTo>
                  <a:pt x="11" y="0"/>
                </a:lnTo>
                <a:lnTo>
                  <a:pt x="23" y="2"/>
                </a:lnTo>
                <a:lnTo>
                  <a:pt x="11" y="95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7" name="Freeform 759">
            <a:extLst>
              <a:ext uri="{FF2B5EF4-FFF2-40B4-BE49-F238E27FC236}">
                <a16:creationId xmlns:a16="http://schemas.microsoft.com/office/drawing/2014/main" id="{0F8CFBF4-5A4B-4E0F-953B-F9F54066BE4D}"/>
              </a:ext>
            </a:extLst>
          </p:cNvPr>
          <p:cNvSpPr>
            <a:spLocks/>
          </p:cNvSpPr>
          <p:nvPr/>
        </p:nvSpPr>
        <p:spPr bwMode="auto">
          <a:xfrm>
            <a:off x="7094016" y="2122683"/>
            <a:ext cx="139445" cy="122015"/>
          </a:xfrm>
          <a:custGeom>
            <a:avLst/>
            <a:gdLst>
              <a:gd name="T0" fmla="*/ 7 w 96"/>
              <a:gd name="T1" fmla="*/ 84 h 84"/>
              <a:gd name="T2" fmla="*/ 0 w 96"/>
              <a:gd name="T3" fmla="*/ 74 h 84"/>
              <a:gd name="T4" fmla="*/ 88 w 96"/>
              <a:gd name="T5" fmla="*/ 0 h 84"/>
              <a:gd name="T6" fmla="*/ 96 w 96"/>
              <a:gd name="T7" fmla="*/ 9 h 84"/>
              <a:gd name="T8" fmla="*/ 7 w 96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84">
                <a:moveTo>
                  <a:pt x="7" y="84"/>
                </a:moveTo>
                <a:lnTo>
                  <a:pt x="0" y="74"/>
                </a:lnTo>
                <a:lnTo>
                  <a:pt x="88" y="0"/>
                </a:lnTo>
                <a:lnTo>
                  <a:pt x="96" y="9"/>
                </a:lnTo>
                <a:lnTo>
                  <a:pt x="7" y="84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8" name="Freeform 760">
            <a:extLst>
              <a:ext uri="{FF2B5EF4-FFF2-40B4-BE49-F238E27FC236}">
                <a16:creationId xmlns:a16="http://schemas.microsoft.com/office/drawing/2014/main" id="{A15CF413-BE69-471B-978F-454C2D2EF05C}"/>
              </a:ext>
            </a:extLst>
          </p:cNvPr>
          <p:cNvSpPr>
            <a:spLocks/>
          </p:cNvSpPr>
          <p:nvPr/>
        </p:nvSpPr>
        <p:spPr bwMode="auto">
          <a:xfrm>
            <a:off x="7233460" y="1965808"/>
            <a:ext cx="98774" cy="161234"/>
          </a:xfrm>
          <a:custGeom>
            <a:avLst/>
            <a:gdLst>
              <a:gd name="T0" fmla="*/ 10 w 68"/>
              <a:gd name="T1" fmla="*/ 111 h 111"/>
              <a:gd name="T2" fmla="*/ 0 w 68"/>
              <a:gd name="T3" fmla="*/ 105 h 111"/>
              <a:gd name="T4" fmla="*/ 58 w 68"/>
              <a:gd name="T5" fmla="*/ 0 h 111"/>
              <a:gd name="T6" fmla="*/ 68 w 68"/>
              <a:gd name="T7" fmla="*/ 6 h 111"/>
              <a:gd name="T8" fmla="*/ 10 w 68"/>
              <a:gd name="T9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111">
                <a:moveTo>
                  <a:pt x="10" y="111"/>
                </a:moveTo>
                <a:lnTo>
                  <a:pt x="0" y="105"/>
                </a:lnTo>
                <a:lnTo>
                  <a:pt x="58" y="0"/>
                </a:lnTo>
                <a:lnTo>
                  <a:pt x="68" y="6"/>
                </a:lnTo>
                <a:lnTo>
                  <a:pt x="10" y="11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9" name="Freeform 761">
            <a:extLst>
              <a:ext uri="{FF2B5EF4-FFF2-40B4-BE49-F238E27FC236}">
                <a16:creationId xmlns:a16="http://schemas.microsoft.com/office/drawing/2014/main" id="{C7CD960F-BF4D-4391-8795-5AA8EF5B74E7}"/>
              </a:ext>
            </a:extLst>
          </p:cNvPr>
          <p:cNvSpPr>
            <a:spLocks/>
          </p:cNvSpPr>
          <p:nvPr/>
        </p:nvSpPr>
        <p:spPr bwMode="auto">
          <a:xfrm>
            <a:off x="7236366" y="2092180"/>
            <a:ext cx="151067" cy="34862"/>
          </a:xfrm>
          <a:custGeom>
            <a:avLst/>
            <a:gdLst>
              <a:gd name="T0" fmla="*/ 2 w 104"/>
              <a:gd name="T1" fmla="*/ 24 h 24"/>
              <a:gd name="T2" fmla="*/ 0 w 104"/>
              <a:gd name="T3" fmla="*/ 12 h 24"/>
              <a:gd name="T4" fmla="*/ 103 w 104"/>
              <a:gd name="T5" fmla="*/ 0 h 24"/>
              <a:gd name="T6" fmla="*/ 104 w 104"/>
              <a:gd name="T7" fmla="*/ 11 h 24"/>
              <a:gd name="T8" fmla="*/ 2 w 104"/>
              <a:gd name="T9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24">
                <a:moveTo>
                  <a:pt x="2" y="24"/>
                </a:moveTo>
                <a:lnTo>
                  <a:pt x="0" y="12"/>
                </a:lnTo>
                <a:lnTo>
                  <a:pt x="103" y="0"/>
                </a:lnTo>
                <a:lnTo>
                  <a:pt x="104" y="11"/>
                </a:lnTo>
                <a:lnTo>
                  <a:pt x="2" y="24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0" name="Freeform 762">
            <a:extLst>
              <a:ext uri="{FF2B5EF4-FFF2-40B4-BE49-F238E27FC236}">
                <a16:creationId xmlns:a16="http://schemas.microsoft.com/office/drawing/2014/main" id="{D02D6F68-7888-4E3B-B6C2-11397F76FB90}"/>
              </a:ext>
            </a:extLst>
          </p:cNvPr>
          <p:cNvSpPr>
            <a:spLocks/>
          </p:cNvSpPr>
          <p:nvPr/>
        </p:nvSpPr>
        <p:spPr bwMode="auto">
          <a:xfrm>
            <a:off x="7226199" y="2129948"/>
            <a:ext cx="122015" cy="103132"/>
          </a:xfrm>
          <a:custGeom>
            <a:avLst/>
            <a:gdLst>
              <a:gd name="T0" fmla="*/ 76 w 84"/>
              <a:gd name="T1" fmla="*/ 71 h 71"/>
              <a:gd name="T2" fmla="*/ 0 w 84"/>
              <a:gd name="T3" fmla="*/ 9 h 71"/>
              <a:gd name="T4" fmla="*/ 7 w 84"/>
              <a:gd name="T5" fmla="*/ 0 h 71"/>
              <a:gd name="T6" fmla="*/ 84 w 84"/>
              <a:gd name="T7" fmla="*/ 62 h 71"/>
              <a:gd name="T8" fmla="*/ 76 w 84"/>
              <a:gd name="T9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71">
                <a:moveTo>
                  <a:pt x="76" y="71"/>
                </a:moveTo>
                <a:lnTo>
                  <a:pt x="0" y="9"/>
                </a:lnTo>
                <a:lnTo>
                  <a:pt x="7" y="0"/>
                </a:lnTo>
                <a:lnTo>
                  <a:pt x="84" y="62"/>
                </a:lnTo>
                <a:lnTo>
                  <a:pt x="76" y="7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1" name="Freeform 763">
            <a:extLst>
              <a:ext uri="{FF2B5EF4-FFF2-40B4-BE49-F238E27FC236}">
                <a16:creationId xmlns:a16="http://schemas.microsoft.com/office/drawing/2014/main" id="{77AE5C2C-C125-41B8-8502-B55B3C6F443A}"/>
              </a:ext>
            </a:extLst>
          </p:cNvPr>
          <p:cNvSpPr>
            <a:spLocks/>
          </p:cNvSpPr>
          <p:nvPr/>
        </p:nvSpPr>
        <p:spPr bwMode="auto">
          <a:xfrm>
            <a:off x="7335139" y="2225815"/>
            <a:ext cx="24695" cy="122015"/>
          </a:xfrm>
          <a:custGeom>
            <a:avLst/>
            <a:gdLst>
              <a:gd name="T0" fmla="*/ 6 w 17"/>
              <a:gd name="T1" fmla="*/ 84 h 84"/>
              <a:gd name="T2" fmla="*/ 0 w 17"/>
              <a:gd name="T3" fmla="*/ 1 h 84"/>
              <a:gd name="T4" fmla="*/ 11 w 17"/>
              <a:gd name="T5" fmla="*/ 0 h 84"/>
              <a:gd name="T6" fmla="*/ 17 w 17"/>
              <a:gd name="T7" fmla="*/ 84 h 84"/>
              <a:gd name="T8" fmla="*/ 6 w 17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84">
                <a:moveTo>
                  <a:pt x="6" y="84"/>
                </a:moveTo>
                <a:lnTo>
                  <a:pt x="0" y="1"/>
                </a:lnTo>
                <a:lnTo>
                  <a:pt x="11" y="0"/>
                </a:lnTo>
                <a:lnTo>
                  <a:pt x="17" y="84"/>
                </a:lnTo>
                <a:lnTo>
                  <a:pt x="6" y="84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2" name="Freeform 764">
            <a:extLst>
              <a:ext uri="{FF2B5EF4-FFF2-40B4-BE49-F238E27FC236}">
                <a16:creationId xmlns:a16="http://schemas.microsoft.com/office/drawing/2014/main" id="{844E6352-55F7-48B5-BBC6-B69016D0ECDC}"/>
              </a:ext>
            </a:extLst>
          </p:cNvPr>
          <p:cNvSpPr>
            <a:spLocks/>
          </p:cNvSpPr>
          <p:nvPr/>
        </p:nvSpPr>
        <p:spPr bwMode="auto">
          <a:xfrm>
            <a:off x="7336592" y="2225815"/>
            <a:ext cx="101679" cy="74081"/>
          </a:xfrm>
          <a:custGeom>
            <a:avLst/>
            <a:gdLst>
              <a:gd name="T0" fmla="*/ 63 w 70"/>
              <a:gd name="T1" fmla="*/ 51 h 51"/>
              <a:gd name="T2" fmla="*/ 0 w 70"/>
              <a:gd name="T3" fmla="*/ 9 h 51"/>
              <a:gd name="T4" fmla="*/ 6 w 70"/>
              <a:gd name="T5" fmla="*/ 0 h 51"/>
              <a:gd name="T6" fmla="*/ 70 w 70"/>
              <a:gd name="T7" fmla="*/ 41 h 51"/>
              <a:gd name="T8" fmla="*/ 63 w 70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51">
                <a:moveTo>
                  <a:pt x="63" y="51"/>
                </a:moveTo>
                <a:lnTo>
                  <a:pt x="0" y="9"/>
                </a:lnTo>
                <a:lnTo>
                  <a:pt x="6" y="0"/>
                </a:lnTo>
                <a:lnTo>
                  <a:pt x="70" y="41"/>
                </a:lnTo>
                <a:lnTo>
                  <a:pt x="63" y="5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3" name="Freeform 765">
            <a:extLst>
              <a:ext uri="{FF2B5EF4-FFF2-40B4-BE49-F238E27FC236}">
                <a16:creationId xmlns:a16="http://schemas.microsoft.com/office/drawing/2014/main" id="{6DFF142A-1A57-433A-B2EF-A4AF9EF9EA32}"/>
              </a:ext>
            </a:extLst>
          </p:cNvPr>
          <p:cNvSpPr>
            <a:spLocks/>
          </p:cNvSpPr>
          <p:nvPr/>
        </p:nvSpPr>
        <p:spPr bwMode="auto">
          <a:xfrm>
            <a:off x="7342403" y="2199671"/>
            <a:ext cx="117658" cy="43577"/>
          </a:xfrm>
          <a:custGeom>
            <a:avLst/>
            <a:gdLst>
              <a:gd name="T0" fmla="*/ 3 w 81"/>
              <a:gd name="T1" fmla="*/ 30 h 30"/>
              <a:gd name="T2" fmla="*/ 0 w 81"/>
              <a:gd name="T3" fmla="*/ 18 h 30"/>
              <a:gd name="T4" fmla="*/ 78 w 81"/>
              <a:gd name="T5" fmla="*/ 0 h 30"/>
              <a:gd name="T6" fmla="*/ 81 w 81"/>
              <a:gd name="T7" fmla="*/ 12 h 30"/>
              <a:gd name="T8" fmla="*/ 3 w 81"/>
              <a:gd name="T9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30">
                <a:moveTo>
                  <a:pt x="3" y="30"/>
                </a:moveTo>
                <a:lnTo>
                  <a:pt x="0" y="18"/>
                </a:lnTo>
                <a:lnTo>
                  <a:pt x="78" y="0"/>
                </a:lnTo>
                <a:lnTo>
                  <a:pt x="81" y="12"/>
                </a:lnTo>
                <a:lnTo>
                  <a:pt x="3" y="30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4" name="Freeform 766">
            <a:extLst>
              <a:ext uri="{FF2B5EF4-FFF2-40B4-BE49-F238E27FC236}">
                <a16:creationId xmlns:a16="http://schemas.microsoft.com/office/drawing/2014/main" id="{84CDEA30-069A-4187-BA28-ECE0A4B01720}"/>
              </a:ext>
            </a:extLst>
          </p:cNvPr>
          <p:cNvSpPr>
            <a:spLocks/>
          </p:cNvSpPr>
          <p:nvPr/>
        </p:nvSpPr>
        <p:spPr bwMode="auto">
          <a:xfrm>
            <a:off x="7137593" y="1871393"/>
            <a:ext cx="47935" cy="122015"/>
          </a:xfrm>
          <a:custGeom>
            <a:avLst/>
            <a:gdLst>
              <a:gd name="T0" fmla="*/ 22 w 33"/>
              <a:gd name="T1" fmla="*/ 84 h 84"/>
              <a:gd name="T2" fmla="*/ 0 w 33"/>
              <a:gd name="T3" fmla="*/ 4 h 84"/>
              <a:gd name="T4" fmla="*/ 10 w 33"/>
              <a:gd name="T5" fmla="*/ 0 h 84"/>
              <a:gd name="T6" fmla="*/ 33 w 33"/>
              <a:gd name="T7" fmla="*/ 81 h 84"/>
              <a:gd name="T8" fmla="*/ 22 w 33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84">
                <a:moveTo>
                  <a:pt x="22" y="84"/>
                </a:moveTo>
                <a:lnTo>
                  <a:pt x="0" y="4"/>
                </a:lnTo>
                <a:lnTo>
                  <a:pt x="10" y="0"/>
                </a:lnTo>
                <a:lnTo>
                  <a:pt x="33" y="81"/>
                </a:lnTo>
                <a:lnTo>
                  <a:pt x="22" y="84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5" name="Freeform 767">
            <a:extLst>
              <a:ext uri="{FF2B5EF4-FFF2-40B4-BE49-F238E27FC236}">
                <a16:creationId xmlns:a16="http://schemas.microsoft.com/office/drawing/2014/main" id="{9A3F90D5-D6D1-4E10-9E3D-C654F7BFE0E5}"/>
              </a:ext>
            </a:extLst>
          </p:cNvPr>
          <p:cNvSpPr>
            <a:spLocks/>
          </p:cNvSpPr>
          <p:nvPr/>
        </p:nvSpPr>
        <p:spPr bwMode="auto">
          <a:xfrm>
            <a:off x="7062059" y="1939663"/>
            <a:ext cx="117658" cy="59555"/>
          </a:xfrm>
          <a:custGeom>
            <a:avLst/>
            <a:gdLst>
              <a:gd name="T0" fmla="*/ 77 w 81"/>
              <a:gd name="T1" fmla="*/ 41 h 41"/>
              <a:gd name="T2" fmla="*/ 0 w 81"/>
              <a:gd name="T3" fmla="*/ 11 h 41"/>
              <a:gd name="T4" fmla="*/ 4 w 81"/>
              <a:gd name="T5" fmla="*/ 0 h 41"/>
              <a:gd name="T6" fmla="*/ 81 w 81"/>
              <a:gd name="T7" fmla="*/ 30 h 41"/>
              <a:gd name="T8" fmla="*/ 77 w 81"/>
              <a:gd name="T9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41">
                <a:moveTo>
                  <a:pt x="77" y="41"/>
                </a:moveTo>
                <a:lnTo>
                  <a:pt x="0" y="11"/>
                </a:lnTo>
                <a:lnTo>
                  <a:pt x="4" y="0"/>
                </a:lnTo>
                <a:lnTo>
                  <a:pt x="81" y="30"/>
                </a:lnTo>
                <a:lnTo>
                  <a:pt x="77" y="4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6" name="Freeform 768">
            <a:extLst>
              <a:ext uri="{FF2B5EF4-FFF2-40B4-BE49-F238E27FC236}">
                <a16:creationId xmlns:a16="http://schemas.microsoft.com/office/drawing/2014/main" id="{0F493C34-25AC-4180-AF23-7DB3669EB95F}"/>
              </a:ext>
            </a:extLst>
          </p:cNvPr>
          <p:cNvSpPr>
            <a:spLocks/>
          </p:cNvSpPr>
          <p:nvPr/>
        </p:nvSpPr>
        <p:spPr bwMode="auto">
          <a:xfrm>
            <a:off x="7108540" y="1991954"/>
            <a:ext cx="66818" cy="74081"/>
          </a:xfrm>
          <a:custGeom>
            <a:avLst/>
            <a:gdLst>
              <a:gd name="T0" fmla="*/ 9 w 46"/>
              <a:gd name="T1" fmla="*/ 51 h 51"/>
              <a:gd name="T2" fmla="*/ 0 w 46"/>
              <a:gd name="T3" fmla="*/ 44 h 51"/>
              <a:gd name="T4" fmla="*/ 38 w 46"/>
              <a:gd name="T5" fmla="*/ 0 h 51"/>
              <a:gd name="T6" fmla="*/ 46 w 46"/>
              <a:gd name="T7" fmla="*/ 7 h 51"/>
              <a:gd name="T8" fmla="*/ 9 w 46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" h="51">
                <a:moveTo>
                  <a:pt x="9" y="51"/>
                </a:moveTo>
                <a:lnTo>
                  <a:pt x="0" y="44"/>
                </a:lnTo>
                <a:lnTo>
                  <a:pt x="38" y="0"/>
                </a:lnTo>
                <a:lnTo>
                  <a:pt x="46" y="7"/>
                </a:lnTo>
                <a:lnTo>
                  <a:pt x="9" y="5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8" name="Freeform 769">
            <a:extLst>
              <a:ext uri="{FF2B5EF4-FFF2-40B4-BE49-F238E27FC236}">
                <a16:creationId xmlns:a16="http://schemas.microsoft.com/office/drawing/2014/main" id="{E7833E36-DAAB-48D5-974B-9EBB5DBAAEB4}"/>
              </a:ext>
            </a:extLst>
          </p:cNvPr>
          <p:cNvSpPr>
            <a:spLocks/>
          </p:cNvSpPr>
          <p:nvPr/>
        </p:nvSpPr>
        <p:spPr bwMode="auto">
          <a:xfrm>
            <a:off x="7101278" y="2041341"/>
            <a:ext cx="132183" cy="95868"/>
          </a:xfrm>
          <a:custGeom>
            <a:avLst/>
            <a:gdLst>
              <a:gd name="T0" fmla="*/ 85 w 91"/>
              <a:gd name="T1" fmla="*/ 66 h 66"/>
              <a:gd name="T2" fmla="*/ 0 w 91"/>
              <a:gd name="T3" fmla="*/ 9 h 66"/>
              <a:gd name="T4" fmla="*/ 6 w 91"/>
              <a:gd name="T5" fmla="*/ 0 h 66"/>
              <a:gd name="T6" fmla="*/ 91 w 91"/>
              <a:gd name="T7" fmla="*/ 57 h 66"/>
              <a:gd name="T8" fmla="*/ 85 w 91"/>
              <a:gd name="T9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" h="66">
                <a:moveTo>
                  <a:pt x="85" y="66"/>
                </a:moveTo>
                <a:lnTo>
                  <a:pt x="0" y="9"/>
                </a:lnTo>
                <a:lnTo>
                  <a:pt x="6" y="0"/>
                </a:lnTo>
                <a:lnTo>
                  <a:pt x="91" y="57"/>
                </a:lnTo>
                <a:lnTo>
                  <a:pt x="85" y="66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9" name="Freeform 770">
            <a:extLst>
              <a:ext uri="{FF2B5EF4-FFF2-40B4-BE49-F238E27FC236}">
                <a16:creationId xmlns:a16="http://schemas.microsoft.com/office/drawing/2014/main" id="{B0C3FB46-F746-49BA-BF68-2E48190EF272}"/>
              </a:ext>
            </a:extLst>
          </p:cNvPr>
          <p:cNvSpPr>
            <a:spLocks/>
          </p:cNvSpPr>
          <p:nvPr/>
        </p:nvSpPr>
        <p:spPr bwMode="auto">
          <a:xfrm>
            <a:off x="7012671" y="2034078"/>
            <a:ext cx="95868" cy="24695"/>
          </a:xfrm>
          <a:custGeom>
            <a:avLst/>
            <a:gdLst>
              <a:gd name="T0" fmla="*/ 64 w 66"/>
              <a:gd name="T1" fmla="*/ 17 h 17"/>
              <a:gd name="T2" fmla="*/ 0 w 66"/>
              <a:gd name="T3" fmla="*/ 11 h 17"/>
              <a:gd name="T4" fmla="*/ 2 w 66"/>
              <a:gd name="T5" fmla="*/ 0 h 17"/>
              <a:gd name="T6" fmla="*/ 66 w 66"/>
              <a:gd name="T7" fmla="*/ 7 h 17"/>
              <a:gd name="T8" fmla="*/ 64 w 66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" h="17">
                <a:moveTo>
                  <a:pt x="64" y="17"/>
                </a:moveTo>
                <a:lnTo>
                  <a:pt x="0" y="11"/>
                </a:lnTo>
                <a:lnTo>
                  <a:pt x="2" y="0"/>
                </a:lnTo>
                <a:lnTo>
                  <a:pt x="66" y="7"/>
                </a:lnTo>
                <a:lnTo>
                  <a:pt x="64" y="17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0" name="Freeform 771">
            <a:extLst>
              <a:ext uri="{FF2B5EF4-FFF2-40B4-BE49-F238E27FC236}">
                <a16:creationId xmlns:a16="http://schemas.microsoft.com/office/drawing/2014/main" id="{20C3D935-8153-4FDB-A36F-8DFA5A7837E6}"/>
              </a:ext>
            </a:extLst>
          </p:cNvPr>
          <p:cNvSpPr>
            <a:spLocks/>
          </p:cNvSpPr>
          <p:nvPr/>
        </p:nvSpPr>
        <p:spPr bwMode="auto">
          <a:xfrm>
            <a:off x="7027198" y="2045699"/>
            <a:ext cx="87153" cy="87153"/>
          </a:xfrm>
          <a:custGeom>
            <a:avLst/>
            <a:gdLst>
              <a:gd name="T0" fmla="*/ 7 w 60"/>
              <a:gd name="T1" fmla="*/ 60 h 60"/>
              <a:gd name="T2" fmla="*/ 0 w 60"/>
              <a:gd name="T3" fmla="*/ 52 h 60"/>
              <a:gd name="T4" fmla="*/ 52 w 60"/>
              <a:gd name="T5" fmla="*/ 0 h 60"/>
              <a:gd name="T6" fmla="*/ 60 w 60"/>
              <a:gd name="T7" fmla="*/ 8 h 60"/>
              <a:gd name="T8" fmla="*/ 7 w 60"/>
              <a:gd name="T9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60">
                <a:moveTo>
                  <a:pt x="7" y="60"/>
                </a:moveTo>
                <a:lnTo>
                  <a:pt x="0" y="52"/>
                </a:lnTo>
                <a:lnTo>
                  <a:pt x="52" y="0"/>
                </a:lnTo>
                <a:lnTo>
                  <a:pt x="60" y="8"/>
                </a:lnTo>
                <a:lnTo>
                  <a:pt x="7" y="60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1" name="Freeform 772">
            <a:extLst>
              <a:ext uri="{FF2B5EF4-FFF2-40B4-BE49-F238E27FC236}">
                <a16:creationId xmlns:a16="http://schemas.microsoft.com/office/drawing/2014/main" id="{5C1B9414-9F71-464A-BC13-381178F1CE98}"/>
              </a:ext>
            </a:extLst>
          </p:cNvPr>
          <p:cNvSpPr>
            <a:spLocks/>
          </p:cNvSpPr>
          <p:nvPr/>
        </p:nvSpPr>
        <p:spPr bwMode="auto">
          <a:xfrm>
            <a:off x="7171002" y="1987597"/>
            <a:ext cx="68270" cy="139445"/>
          </a:xfrm>
          <a:custGeom>
            <a:avLst/>
            <a:gdLst>
              <a:gd name="T0" fmla="*/ 36 w 47"/>
              <a:gd name="T1" fmla="*/ 96 h 96"/>
              <a:gd name="T2" fmla="*/ 0 w 47"/>
              <a:gd name="T3" fmla="*/ 5 h 96"/>
              <a:gd name="T4" fmla="*/ 10 w 47"/>
              <a:gd name="T5" fmla="*/ 0 h 96"/>
              <a:gd name="T6" fmla="*/ 47 w 47"/>
              <a:gd name="T7" fmla="*/ 91 h 96"/>
              <a:gd name="T8" fmla="*/ 36 w 47"/>
              <a:gd name="T9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96">
                <a:moveTo>
                  <a:pt x="36" y="96"/>
                </a:moveTo>
                <a:lnTo>
                  <a:pt x="0" y="5"/>
                </a:lnTo>
                <a:lnTo>
                  <a:pt x="10" y="0"/>
                </a:lnTo>
                <a:lnTo>
                  <a:pt x="47" y="91"/>
                </a:lnTo>
                <a:lnTo>
                  <a:pt x="36" y="96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2" name="Oval 901">
            <a:extLst>
              <a:ext uri="{FF2B5EF4-FFF2-40B4-BE49-F238E27FC236}">
                <a16:creationId xmlns:a16="http://schemas.microsoft.com/office/drawing/2014/main" id="{3A4EB70C-BC18-4DCD-9103-913CB5F22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2337" y="2105253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3" name="Oval 902">
            <a:extLst>
              <a:ext uri="{FF2B5EF4-FFF2-40B4-BE49-F238E27FC236}">
                <a16:creationId xmlns:a16="http://schemas.microsoft.com/office/drawing/2014/main" id="{01BFD433-AEA0-4895-A6B1-0BBD1B611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300" y="2034078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4" name="Oval 903">
            <a:extLst>
              <a:ext uri="{FF2B5EF4-FFF2-40B4-BE49-F238E27FC236}">
                <a16:creationId xmlns:a16="http://schemas.microsoft.com/office/drawing/2014/main" id="{96322A02-72C0-461D-BA72-EE135B981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614" y="1862677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5" name="Oval 904">
            <a:extLst>
              <a:ext uri="{FF2B5EF4-FFF2-40B4-BE49-F238E27FC236}">
                <a16:creationId xmlns:a16="http://schemas.microsoft.com/office/drawing/2014/main" id="{A70057D1-C31C-40F8-B0EA-4A04BFA59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103" y="1925137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6" name="Oval 905">
            <a:extLst>
              <a:ext uri="{FF2B5EF4-FFF2-40B4-BE49-F238E27FC236}">
                <a16:creationId xmlns:a16="http://schemas.microsoft.com/office/drawing/2014/main" id="{7DDBB382-3A96-49DA-8A52-AEB85E5E0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862" y="2097991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7" name="Oval 906">
            <a:extLst>
              <a:ext uri="{FF2B5EF4-FFF2-40B4-BE49-F238E27FC236}">
                <a16:creationId xmlns:a16="http://schemas.microsoft.com/office/drawing/2014/main" id="{567B9A8B-19B5-4039-9E2C-59BB0608D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708" y="2206932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8" name="Oval 907">
            <a:extLst>
              <a:ext uri="{FF2B5EF4-FFF2-40B4-BE49-F238E27FC236}">
                <a16:creationId xmlns:a16="http://schemas.microsoft.com/office/drawing/2014/main" id="{5060ACC5-8620-4E56-9455-D3126C13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3746" y="2179334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9" name="Oval 908">
            <a:extLst>
              <a:ext uri="{FF2B5EF4-FFF2-40B4-BE49-F238E27FC236}">
                <a16:creationId xmlns:a16="http://schemas.microsoft.com/office/drawing/2014/main" id="{3D4714C2-975A-46E6-B750-FC392B7DA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7768" y="2265034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3B17DD57-3E26-4DBF-90F4-2E744C8B7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3519" y="2311516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1" name="Oval 910">
            <a:extLst>
              <a:ext uri="{FF2B5EF4-FFF2-40B4-BE49-F238E27FC236}">
                <a16:creationId xmlns:a16="http://schemas.microsoft.com/office/drawing/2014/main" id="{2474B818-2068-42C5-9F44-3CFBD24A7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527" y="2246151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2" name="Oval 911">
            <a:extLst>
              <a:ext uri="{FF2B5EF4-FFF2-40B4-BE49-F238E27FC236}">
                <a16:creationId xmlns:a16="http://schemas.microsoft.com/office/drawing/2014/main" id="{C0AB1957-19C7-4C7A-AFA7-3E1C49369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2571" y="2071845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3" name="Oval 912">
            <a:extLst>
              <a:ext uri="{FF2B5EF4-FFF2-40B4-BE49-F238E27FC236}">
                <a16:creationId xmlns:a16="http://schemas.microsoft.com/office/drawing/2014/main" id="{97282E9A-5D95-4924-B198-947B1057C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206" y="1954187"/>
            <a:ext cx="56651" cy="55197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4" name="Oval 913">
            <a:extLst>
              <a:ext uri="{FF2B5EF4-FFF2-40B4-BE49-F238E27FC236}">
                <a16:creationId xmlns:a16="http://schemas.microsoft.com/office/drawing/2014/main" id="{5C3A2BB6-607B-4769-ACEF-F4E5BF7EC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4964" y="2222910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5" name="Oval 914">
            <a:extLst>
              <a:ext uri="{FF2B5EF4-FFF2-40B4-BE49-F238E27FC236}">
                <a16:creationId xmlns:a16="http://schemas.microsoft.com/office/drawing/2014/main" id="{4B3DC6CB-B254-4DC7-B32E-7CE8CFE76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0665" y="1962903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6" name="Oval 915">
            <a:extLst>
              <a:ext uri="{FF2B5EF4-FFF2-40B4-BE49-F238E27FC236}">
                <a16:creationId xmlns:a16="http://schemas.microsoft.com/office/drawing/2014/main" id="{2FB35C2E-B2D0-43A4-ABE6-C12789D4E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6526" y="2009385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7" name="Oval 916">
            <a:extLst>
              <a:ext uri="{FF2B5EF4-FFF2-40B4-BE49-F238E27FC236}">
                <a16:creationId xmlns:a16="http://schemas.microsoft.com/office/drawing/2014/main" id="{83854F50-1CA6-40CE-92CC-FB6493E9B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2672" y="3308674"/>
            <a:ext cx="274533" cy="274533"/>
          </a:xfrm>
          <a:prstGeom prst="ellipse">
            <a:avLst/>
          </a:prstGeom>
          <a:solidFill>
            <a:sysClr val="windowText" lastClr="000000">
              <a:lumMod val="65000"/>
              <a:lumOff val="35000"/>
              <a:alpha val="30000"/>
            </a:sysClr>
          </a:solidFill>
          <a:ln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8" name="Oval 917">
            <a:extLst>
              <a:ext uri="{FF2B5EF4-FFF2-40B4-BE49-F238E27FC236}">
                <a16:creationId xmlns:a16="http://schemas.microsoft.com/office/drawing/2014/main" id="{1E90BCA8-214B-4559-B483-61431DC50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811" y="3308674"/>
            <a:ext cx="274533" cy="274533"/>
          </a:xfrm>
          <a:prstGeom prst="ellipse">
            <a:avLst/>
          </a:prstGeom>
          <a:solidFill>
            <a:sysClr val="windowText" lastClr="000000">
              <a:lumMod val="65000"/>
              <a:lumOff val="35000"/>
              <a:alpha val="30000"/>
            </a:sysClr>
          </a:solidFill>
          <a:ln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9" name="Oval 918">
            <a:extLst>
              <a:ext uri="{FF2B5EF4-FFF2-40B4-BE49-F238E27FC236}">
                <a16:creationId xmlns:a16="http://schemas.microsoft.com/office/drawing/2014/main" id="{EDCE36F0-6E32-42DB-B8C6-967D00CF8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3907" y="3448118"/>
            <a:ext cx="274533" cy="274533"/>
          </a:xfrm>
          <a:prstGeom prst="ellipse">
            <a:avLst/>
          </a:prstGeom>
          <a:solidFill>
            <a:sysClr val="windowText" lastClr="000000">
              <a:lumMod val="65000"/>
              <a:lumOff val="35000"/>
              <a:alpha val="30000"/>
            </a:sysClr>
          </a:solidFill>
          <a:ln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20" name="Oval 919">
            <a:extLst>
              <a:ext uri="{FF2B5EF4-FFF2-40B4-BE49-F238E27FC236}">
                <a16:creationId xmlns:a16="http://schemas.microsoft.com/office/drawing/2014/main" id="{79722267-FB10-49B1-B892-C79588585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36" y="3448118"/>
            <a:ext cx="275986" cy="274533"/>
          </a:xfrm>
          <a:prstGeom prst="ellipse">
            <a:avLst/>
          </a:prstGeom>
          <a:solidFill>
            <a:sysClr val="windowText" lastClr="000000">
              <a:lumMod val="65000"/>
              <a:lumOff val="35000"/>
              <a:alpha val="30000"/>
            </a:sysClr>
          </a:solidFill>
          <a:ln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21" name="Freeform 792">
            <a:extLst>
              <a:ext uri="{FF2B5EF4-FFF2-40B4-BE49-F238E27FC236}">
                <a16:creationId xmlns:a16="http://schemas.microsoft.com/office/drawing/2014/main" id="{9963FD55-5756-48D5-9172-BD9D89D9E1ED}"/>
              </a:ext>
            </a:extLst>
          </p:cNvPr>
          <p:cNvSpPr>
            <a:spLocks/>
          </p:cNvSpPr>
          <p:nvPr/>
        </p:nvSpPr>
        <p:spPr bwMode="auto">
          <a:xfrm>
            <a:off x="7194243" y="3471360"/>
            <a:ext cx="76985" cy="82796"/>
          </a:xfrm>
          <a:custGeom>
            <a:avLst/>
            <a:gdLst>
              <a:gd name="T0" fmla="*/ 33 w 64"/>
              <a:gd name="T1" fmla="*/ 0 h 70"/>
              <a:gd name="T2" fmla="*/ 0 w 64"/>
              <a:gd name="T3" fmla="*/ 35 h 70"/>
              <a:gd name="T4" fmla="*/ 31 w 64"/>
              <a:gd name="T5" fmla="*/ 70 h 70"/>
              <a:gd name="T6" fmla="*/ 64 w 64"/>
              <a:gd name="T7" fmla="*/ 31 h 70"/>
              <a:gd name="T8" fmla="*/ 33 w 64"/>
              <a:gd name="T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70">
                <a:moveTo>
                  <a:pt x="33" y="0"/>
                </a:moveTo>
                <a:cubicBezTo>
                  <a:pt x="20" y="9"/>
                  <a:pt x="8" y="21"/>
                  <a:pt x="0" y="35"/>
                </a:cubicBezTo>
                <a:cubicBezTo>
                  <a:pt x="8" y="49"/>
                  <a:pt x="18" y="61"/>
                  <a:pt x="31" y="70"/>
                </a:cubicBezTo>
                <a:cubicBezTo>
                  <a:pt x="45" y="60"/>
                  <a:pt x="56" y="46"/>
                  <a:pt x="64" y="31"/>
                </a:cubicBezTo>
                <a:cubicBezTo>
                  <a:pt x="56" y="19"/>
                  <a:pt x="45" y="8"/>
                  <a:pt x="33" y="0"/>
                </a:cubicBezTo>
                <a:close/>
              </a:path>
            </a:pathLst>
          </a:cu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grpSp>
        <p:nvGrpSpPr>
          <p:cNvPr id="922" name="Group 921">
            <a:extLst>
              <a:ext uri="{FF2B5EF4-FFF2-40B4-BE49-F238E27FC236}">
                <a16:creationId xmlns:a16="http://schemas.microsoft.com/office/drawing/2014/main" id="{22BF4EA0-7EDF-416B-9260-4A81CC07124A}"/>
              </a:ext>
            </a:extLst>
          </p:cNvPr>
          <p:cNvGrpSpPr/>
          <p:nvPr/>
        </p:nvGrpSpPr>
        <p:grpSpPr>
          <a:xfrm>
            <a:off x="5996366" y="2139978"/>
            <a:ext cx="643589" cy="645875"/>
            <a:chOff x="7843882" y="3782812"/>
            <a:chExt cx="858118" cy="861167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923" name="Freeform 794">
              <a:extLst>
                <a:ext uri="{FF2B5EF4-FFF2-40B4-BE49-F238E27FC236}">
                  <a16:creationId xmlns:a16="http://schemas.microsoft.com/office/drawing/2014/main" id="{A8BEC6CC-7F54-4B25-95BA-062EE1022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82" y="3782812"/>
              <a:ext cx="858118" cy="861167"/>
            </a:xfrm>
            <a:custGeom>
              <a:avLst/>
              <a:gdLst>
                <a:gd name="T0" fmla="*/ 341 w 682"/>
                <a:gd name="T1" fmla="*/ 0 h 683"/>
                <a:gd name="T2" fmla="*/ 320 w 682"/>
                <a:gd name="T3" fmla="*/ 1 h 683"/>
                <a:gd name="T4" fmla="*/ 306 w 682"/>
                <a:gd name="T5" fmla="*/ 2 h 683"/>
                <a:gd name="T6" fmla="*/ 80 w 682"/>
                <a:gd name="T7" fmla="*/ 121 h 683"/>
                <a:gd name="T8" fmla="*/ 0 w 682"/>
                <a:gd name="T9" fmla="*/ 341 h 683"/>
                <a:gd name="T10" fmla="*/ 341 w 682"/>
                <a:gd name="T11" fmla="*/ 683 h 683"/>
                <a:gd name="T12" fmla="*/ 682 w 682"/>
                <a:gd name="T13" fmla="*/ 341 h 683"/>
                <a:gd name="T14" fmla="*/ 434 w 682"/>
                <a:gd name="T15" fmla="*/ 13 h 683"/>
                <a:gd name="T16" fmla="*/ 393 w 682"/>
                <a:gd name="T17" fmla="*/ 4 h 683"/>
                <a:gd name="T18" fmla="*/ 341 w 682"/>
                <a:gd name="T19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2" h="683">
                  <a:moveTo>
                    <a:pt x="341" y="0"/>
                  </a:moveTo>
                  <a:cubicBezTo>
                    <a:pt x="334" y="0"/>
                    <a:pt x="327" y="0"/>
                    <a:pt x="320" y="1"/>
                  </a:cubicBezTo>
                  <a:cubicBezTo>
                    <a:pt x="315" y="1"/>
                    <a:pt x="311" y="1"/>
                    <a:pt x="306" y="2"/>
                  </a:cubicBezTo>
                  <a:cubicBezTo>
                    <a:pt x="216" y="11"/>
                    <a:pt x="136" y="55"/>
                    <a:pt x="80" y="121"/>
                  </a:cubicBezTo>
                  <a:cubicBezTo>
                    <a:pt x="30" y="181"/>
                    <a:pt x="0" y="257"/>
                    <a:pt x="0" y="341"/>
                  </a:cubicBezTo>
                  <a:cubicBezTo>
                    <a:pt x="0" y="530"/>
                    <a:pt x="153" y="683"/>
                    <a:pt x="341" y="683"/>
                  </a:cubicBezTo>
                  <a:cubicBezTo>
                    <a:pt x="530" y="683"/>
                    <a:pt x="682" y="530"/>
                    <a:pt x="682" y="341"/>
                  </a:cubicBezTo>
                  <a:cubicBezTo>
                    <a:pt x="682" y="185"/>
                    <a:pt x="577" y="53"/>
                    <a:pt x="434" y="13"/>
                  </a:cubicBezTo>
                  <a:cubicBezTo>
                    <a:pt x="420" y="9"/>
                    <a:pt x="407" y="6"/>
                    <a:pt x="393" y="4"/>
                  </a:cubicBezTo>
                  <a:cubicBezTo>
                    <a:pt x="376" y="1"/>
                    <a:pt x="359" y="0"/>
                    <a:pt x="341" y="0"/>
                  </a:cubicBezTo>
                </a:path>
              </a:pathLst>
            </a:custGeom>
            <a:solidFill>
              <a:sysClr val="window" lastClr="FFFFFF"/>
            </a:solidFill>
            <a:ln w="28575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white"/>
                </a:solidFill>
                <a:latin typeface="Source Sans Pro"/>
              </a:endParaRPr>
            </a:p>
          </p:txBody>
        </p:sp>
        <p:grpSp>
          <p:nvGrpSpPr>
            <p:cNvPr id="924" name="Group 923">
              <a:extLst>
                <a:ext uri="{FF2B5EF4-FFF2-40B4-BE49-F238E27FC236}">
                  <a16:creationId xmlns:a16="http://schemas.microsoft.com/office/drawing/2014/main" id="{D6EF2066-1737-4058-B686-45661CE98B02}"/>
                </a:ext>
              </a:extLst>
            </p:cNvPr>
            <p:cNvGrpSpPr/>
            <p:nvPr/>
          </p:nvGrpSpPr>
          <p:grpSpPr>
            <a:xfrm>
              <a:off x="8440052" y="4071846"/>
              <a:ext cx="171959" cy="164458"/>
              <a:chOff x="13144500" y="-407988"/>
              <a:chExt cx="582613" cy="557213"/>
            </a:xfrm>
            <a:grpFill/>
          </p:grpSpPr>
          <p:sp>
            <p:nvSpPr>
              <p:cNvPr id="941" name="Freeform 812">
                <a:extLst>
                  <a:ext uri="{FF2B5EF4-FFF2-40B4-BE49-F238E27FC236}">
                    <a16:creationId xmlns:a16="http://schemas.microsoft.com/office/drawing/2014/main" id="{47FF181F-9BA3-4CA4-96F2-59AA67F58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44500" y="-358775"/>
                <a:ext cx="581025" cy="90488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42" name="Freeform 813">
                <a:extLst>
                  <a:ext uri="{FF2B5EF4-FFF2-40B4-BE49-F238E27FC236}">
                    <a16:creationId xmlns:a16="http://schemas.microsoft.com/office/drawing/2014/main" id="{E3DCDAB4-4105-4A14-9652-5C08EE31F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1700" y="-407988"/>
                <a:ext cx="25400" cy="92075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43" name="Freeform 814">
                <a:extLst>
                  <a:ext uri="{FF2B5EF4-FFF2-40B4-BE49-F238E27FC236}">
                    <a16:creationId xmlns:a16="http://schemas.microsoft.com/office/drawing/2014/main" id="{F161CAF5-FD0D-40E9-A232-839CF42E6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7688" y="-400050"/>
                <a:ext cx="26988" cy="84138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44" name="Freeform 815">
                <a:extLst>
                  <a:ext uri="{FF2B5EF4-FFF2-40B4-BE49-F238E27FC236}">
                    <a16:creationId xmlns:a16="http://schemas.microsoft.com/office/drawing/2014/main" id="{5EE7B931-85FE-480C-83B5-FCFBAB4261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44500" y="-241300"/>
                <a:ext cx="582613" cy="390525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25" name="Group 924">
              <a:extLst>
                <a:ext uri="{FF2B5EF4-FFF2-40B4-BE49-F238E27FC236}">
                  <a16:creationId xmlns:a16="http://schemas.microsoft.com/office/drawing/2014/main" id="{01BE631B-6F80-49DA-BE8E-7F7517F8D6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927093" y="4062058"/>
              <a:ext cx="208549" cy="175119"/>
              <a:chOff x="8065" y="-446"/>
              <a:chExt cx="418" cy="351"/>
            </a:xfrm>
            <a:grpFill/>
          </p:grpSpPr>
          <p:sp>
            <p:nvSpPr>
              <p:cNvPr id="936" name="Freeform 807">
                <a:extLst>
                  <a:ext uri="{FF2B5EF4-FFF2-40B4-BE49-F238E27FC236}">
                    <a16:creationId xmlns:a16="http://schemas.microsoft.com/office/drawing/2014/main" id="{7823F07E-55BB-4F93-9917-1043C5079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118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7" name="Freeform 808">
                <a:extLst>
                  <a:ext uri="{FF2B5EF4-FFF2-40B4-BE49-F238E27FC236}">
                    <a16:creationId xmlns:a16="http://schemas.microsoft.com/office/drawing/2014/main" id="{B7AB1A10-5726-449A-BBE0-80D5ECE54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342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8" name="Freeform 809">
                <a:extLst>
                  <a:ext uri="{FF2B5EF4-FFF2-40B4-BE49-F238E27FC236}">
                    <a16:creationId xmlns:a16="http://schemas.microsoft.com/office/drawing/2014/main" id="{8CC6C516-C267-4E02-9FC7-4A8AA99B0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8" y="-446"/>
                <a:ext cx="272" cy="96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9" name="Freeform 810">
                <a:extLst>
                  <a:ext uri="{FF2B5EF4-FFF2-40B4-BE49-F238E27FC236}">
                    <a16:creationId xmlns:a16="http://schemas.microsoft.com/office/drawing/2014/main" id="{42FF0C72-6920-4A70-B11E-FA086717C6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9" y="-403"/>
                <a:ext cx="150" cy="53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40" name="Freeform 811">
                <a:extLst>
                  <a:ext uri="{FF2B5EF4-FFF2-40B4-BE49-F238E27FC236}">
                    <a16:creationId xmlns:a16="http://schemas.microsoft.com/office/drawing/2014/main" id="{5B6333D5-254C-43BE-B226-B039187C30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1" y="-313"/>
                <a:ext cx="385" cy="188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26" name="Group 925">
              <a:extLst>
                <a:ext uri="{FF2B5EF4-FFF2-40B4-BE49-F238E27FC236}">
                  <a16:creationId xmlns:a16="http://schemas.microsoft.com/office/drawing/2014/main" id="{500D0CD3-7939-4B64-A6E8-432363E80A7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38911" y="4329945"/>
              <a:ext cx="189150" cy="153413"/>
              <a:chOff x="8435" y="-69"/>
              <a:chExt cx="434" cy="352"/>
            </a:xfrm>
            <a:grpFill/>
          </p:grpSpPr>
          <p:sp>
            <p:nvSpPr>
              <p:cNvPr id="931" name="Freeform 802">
                <a:extLst>
                  <a:ext uri="{FF2B5EF4-FFF2-40B4-BE49-F238E27FC236}">
                    <a16:creationId xmlns:a16="http://schemas.microsoft.com/office/drawing/2014/main" id="{C99DC713-4412-4280-BB43-C0E513FFA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2" y="115"/>
                <a:ext cx="178" cy="16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2" name="Freeform 803">
                <a:extLst>
                  <a:ext uri="{FF2B5EF4-FFF2-40B4-BE49-F238E27FC236}">
                    <a16:creationId xmlns:a16="http://schemas.microsoft.com/office/drawing/2014/main" id="{02E058EA-8F2B-4EEE-B2AF-642AC898C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6" y="115"/>
                <a:ext cx="183" cy="168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3" name="Freeform 804">
                <a:extLst>
                  <a:ext uri="{FF2B5EF4-FFF2-40B4-BE49-F238E27FC236}">
                    <a16:creationId xmlns:a16="http://schemas.microsoft.com/office/drawing/2014/main" id="{6F116DE8-B9A1-4421-8DAF-BBD2E2AC1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2" y="-69"/>
                <a:ext cx="223" cy="131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4" name="Freeform 805">
                <a:extLst>
                  <a:ext uri="{FF2B5EF4-FFF2-40B4-BE49-F238E27FC236}">
                    <a16:creationId xmlns:a16="http://schemas.microsoft.com/office/drawing/2014/main" id="{AA3409B4-68E6-4860-A499-D1867FE03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" y="-68"/>
                <a:ext cx="174" cy="129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5" name="Freeform 806">
                <a:extLst>
                  <a:ext uri="{FF2B5EF4-FFF2-40B4-BE49-F238E27FC236}">
                    <a16:creationId xmlns:a16="http://schemas.microsoft.com/office/drawing/2014/main" id="{B18F7650-37FE-4290-AB44-3211805C14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7" y="115"/>
                <a:ext cx="39" cy="168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629D8108-A373-4CCC-A414-2ECBC08E98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194464" y="3858260"/>
              <a:ext cx="156958" cy="203290"/>
              <a:chOff x="8623" y="26"/>
              <a:chExt cx="271" cy="351"/>
            </a:xfrm>
            <a:grpFill/>
          </p:grpSpPr>
          <p:sp>
            <p:nvSpPr>
              <p:cNvPr id="929" name="Freeform 800">
                <a:extLst>
                  <a:ext uri="{FF2B5EF4-FFF2-40B4-BE49-F238E27FC236}">
                    <a16:creationId xmlns:a16="http://schemas.microsoft.com/office/drawing/2014/main" id="{79D8DF7F-DCE3-4FDD-99C8-57E126C3E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3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0" name="Freeform 801">
                <a:extLst>
                  <a:ext uri="{FF2B5EF4-FFF2-40B4-BE49-F238E27FC236}">
                    <a16:creationId xmlns:a16="http://schemas.microsoft.com/office/drawing/2014/main" id="{AA568E71-93BB-4E2E-821D-26452BBE0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7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sp>
          <p:nvSpPr>
            <p:cNvPr id="928" name="Freeform 799">
              <a:extLst>
                <a:ext uri="{FF2B5EF4-FFF2-40B4-BE49-F238E27FC236}">
                  <a16:creationId xmlns:a16="http://schemas.microsoft.com/office/drawing/2014/main" id="{E6D2180A-E247-4DD2-8F21-451E96653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7383" y="4319391"/>
              <a:ext cx="191131" cy="203290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945" name="Group 944">
            <a:extLst>
              <a:ext uri="{FF2B5EF4-FFF2-40B4-BE49-F238E27FC236}">
                <a16:creationId xmlns:a16="http://schemas.microsoft.com/office/drawing/2014/main" id="{00BA9020-D068-4C84-9998-BD4BE524A865}"/>
              </a:ext>
            </a:extLst>
          </p:cNvPr>
          <p:cNvGrpSpPr/>
          <p:nvPr/>
        </p:nvGrpSpPr>
        <p:grpSpPr>
          <a:xfrm>
            <a:off x="8064932" y="1769184"/>
            <a:ext cx="822961" cy="1414991"/>
            <a:chOff x="10887716" y="3202401"/>
            <a:chExt cx="1097281" cy="1886657"/>
          </a:xfrm>
        </p:grpSpPr>
        <p:sp>
          <p:nvSpPr>
            <p:cNvPr id="946" name="TextBox 799">
              <a:extLst>
                <a:ext uri="{FF2B5EF4-FFF2-40B4-BE49-F238E27FC236}">
                  <a16:creationId xmlns:a16="http://schemas.microsoft.com/office/drawing/2014/main" id="{43EC4D21-CD54-4996-8A15-D876FC88CC54}"/>
                </a:ext>
              </a:extLst>
            </p:cNvPr>
            <p:cNvSpPr txBox="1"/>
            <p:nvPr/>
          </p:nvSpPr>
          <p:spPr>
            <a:xfrm>
              <a:off x="10887716" y="4788971"/>
              <a:ext cx="1097280" cy="3000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6858" rIns="0" bIns="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lnSpc>
                  <a:spcPct val="90000"/>
                </a:lnSpc>
              </a:pPr>
              <a:r>
                <a:rPr lang="en-US" sz="1050" dirty="0" err="1">
                  <a:solidFill>
                    <a:srgbClr val="00AF66"/>
                  </a:solidFill>
                  <a:latin typeface="Source Sans Pro"/>
                </a:rPr>
                <a:t>Visualização</a:t>
              </a:r>
              <a:endParaRPr lang="en-US" sz="1050" dirty="0">
                <a:solidFill>
                  <a:srgbClr val="00AF66"/>
                </a:solidFill>
                <a:latin typeface="Source Sans Pro"/>
              </a:endParaRPr>
            </a:p>
            <a:p>
              <a:pPr defTabSz="457189">
                <a:lnSpc>
                  <a:spcPct val="90000"/>
                </a:lnSpc>
              </a:pPr>
              <a:r>
                <a:rPr lang="en-US" sz="1050" dirty="0">
                  <a:solidFill>
                    <a:srgbClr val="00AF66"/>
                  </a:solidFill>
                  <a:latin typeface="Source Sans Pro"/>
                </a:rPr>
                <a:t>Integração</a:t>
              </a:r>
            </a:p>
          </p:txBody>
        </p:sp>
        <p:sp>
          <p:nvSpPr>
            <p:cNvPr id="947" name="TextBox 800">
              <a:extLst>
                <a:ext uri="{FF2B5EF4-FFF2-40B4-BE49-F238E27FC236}">
                  <a16:creationId xmlns:a16="http://schemas.microsoft.com/office/drawing/2014/main" id="{4E6BEE17-FA84-4212-97EC-292D6A098005}"/>
                </a:ext>
              </a:extLst>
            </p:cNvPr>
            <p:cNvSpPr txBox="1"/>
            <p:nvPr/>
          </p:nvSpPr>
          <p:spPr>
            <a:xfrm>
              <a:off x="10887717" y="3995686"/>
              <a:ext cx="1097280" cy="3000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6858" rIns="0" bIns="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lnSpc>
                  <a:spcPct val="90000"/>
                </a:lnSpc>
              </a:pPr>
              <a:r>
                <a:rPr lang="en-US" sz="1050" err="1">
                  <a:solidFill>
                    <a:srgbClr val="00AF66"/>
                  </a:solidFill>
                  <a:latin typeface="Source Sans Pro"/>
                </a:rPr>
                <a:t>Serviços</a:t>
              </a:r>
              <a:r>
                <a:rPr lang="en-US" sz="1050">
                  <a:solidFill>
                    <a:srgbClr val="00AF66"/>
                  </a:solidFill>
                  <a:latin typeface="Source Sans Pro"/>
                </a:rPr>
                <a:t> </a:t>
              </a:r>
              <a:r>
                <a:rPr lang="en-US" sz="1050" err="1">
                  <a:solidFill>
                    <a:srgbClr val="00AF66"/>
                  </a:solidFill>
                  <a:latin typeface="Source Sans Pro"/>
                </a:rPr>
                <a:t>em</a:t>
              </a:r>
              <a:r>
                <a:rPr lang="en-US" sz="1050">
                  <a:solidFill>
                    <a:srgbClr val="00AF66"/>
                  </a:solidFill>
                  <a:latin typeface="Source Sans Pro"/>
                </a:rPr>
                <a:t> tempo real</a:t>
              </a:r>
            </a:p>
          </p:txBody>
        </p:sp>
        <p:sp>
          <p:nvSpPr>
            <p:cNvPr id="948" name="TextBox 801">
              <a:extLst>
                <a:ext uri="{FF2B5EF4-FFF2-40B4-BE49-F238E27FC236}">
                  <a16:creationId xmlns:a16="http://schemas.microsoft.com/office/drawing/2014/main" id="{6E1761C6-2171-4E78-BD38-94EE4B4958BB}"/>
                </a:ext>
              </a:extLst>
            </p:cNvPr>
            <p:cNvSpPr txBox="1"/>
            <p:nvPr/>
          </p:nvSpPr>
          <p:spPr>
            <a:xfrm>
              <a:off x="10887717" y="3202401"/>
              <a:ext cx="1097280" cy="3000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6858" rIns="0" bIns="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lnSpc>
                  <a:spcPct val="90000"/>
                </a:lnSpc>
              </a:pPr>
              <a:r>
                <a:rPr lang="en-US" sz="1050" err="1">
                  <a:solidFill>
                    <a:srgbClr val="00AF66"/>
                  </a:solidFill>
                  <a:latin typeface="Source Sans Pro"/>
                </a:rPr>
                <a:t>Serviços</a:t>
              </a:r>
              <a:r>
                <a:rPr lang="en-US" sz="1050">
                  <a:solidFill>
                    <a:srgbClr val="00AF66"/>
                  </a:solidFill>
                  <a:latin typeface="Source Sans Pro"/>
                </a:rPr>
                <a:t> Batch</a:t>
              </a:r>
            </a:p>
          </p:txBody>
        </p:sp>
      </p:grpSp>
      <p:sp>
        <p:nvSpPr>
          <p:cNvPr id="949" name="Freeform 820">
            <a:extLst>
              <a:ext uri="{FF2B5EF4-FFF2-40B4-BE49-F238E27FC236}">
                <a16:creationId xmlns:a16="http://schemas.microsoft.com/office/drawing/2014/main" id="{EC9C1934-7C25-40F1-800A-2916F695B2B1}"/>
              </a:ext>
            </a:extLst>
          </p:cNvPr>
          <p:cNvSpPr>
            <a:spLocks/>
          </p:cNvSpPr>
          <p:nvPr/>
        </p:nvSpPr>
        <p:spPr bwMode="auto">
          <a:xfrm flipH="1">
            <a:off x="7668044" y="1018035"/>
            <a:ext cx="290017" cy="2888718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rgbClr val="00AF66"/>
          </a:solidFill>
          <a:ln>
            <a:solidFill>
              <a:srgbClr val="00AF66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0" name="Freeform 173">
            <a:extLst>
              <a:ext uri="{FF2B5EF4-FFF2-40B4-BE49-F238E27FC236}">
                <a16:creationId xmlns:a16="http://schemas.microsoft.com/office/drawing/2014/main" id="{91177CA6-B709-4617-8F5E-B3A0BCF60C01}"/>
              </a:ext>
            </a:extLst>
          </p:cNvPr>
          <p:cNvSpPr>
            <a:spLocks/>
          </p:cNvSpPr>
          <p:nvPr/>
        </p:nvSpPr>
        <p:spPr bwMode="auto">
          <a:xfrm rot="5400000">
            <a:off x="1915474" y="1708456"/>
            <a:ext cx="376389" cy="442913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1" name="Freeform 305">
            <a:extLst>
              <a:ext uri="{FF2B5EF4-FFF2-40B4-BE49-F238E27FC236}">
                <a16:creationId xmlns:a16="http://schemas.microsoft.com/office/drawing/2014/main" id="{3B5C512F-3C45-4A97-8988-5F5143D2E382}"/>
              </a:ext>
            </a:extLst>
          </p:cNvPr>
          <p:cNvSpPr>
            <a:spLocks noEditPoints="1"/>
          </p:cNvSpPr>
          <p:nvPr/>
        </p:nvSpPr>
        <p:spPr bwMode="auto">
          <a:xfrm>
            <a:off x="1650450" y="1740723"/>
            <a:ext cx="379523" cy="378380"/>
          </a:xfrm>
          <a:prstGeom prst="ellipse">
            <a:avLst/>
          </a:prstGeom>
          <a:solidFill>
            <a:sysClr val="window" lastClr="FFFFFF"/>
          </a:solidFill>
          <a:ln w="19050"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2" name="Freeform 173">
            <a:extLst>
              <a:ext uri="{FF2B5EF4-FFF2-40B4-BE49-F238E27FC236}">
                <a16:creationId xmlns:a16="http://schemas.microsoft.com/office/drawing/2014/main" id="{B4296296-F7EF-4D02-BF5D-8CEAD5876D02}"/>
              </a:ext>
            </a:extLst>
          </p:cNvPr>
          <p:cNvSpPr>
            <a:spLocks/>
          </p:cNvSpPr>
          <p:nvPr/>
        </p:nvSpPr>
        <p:spPr bwMode="auto">
          <a:xfrm rot="5400000">
            <a:off x="1797601" y="2122942"/>
            <a:ext cx="376389" cy="678656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3" name="Freeform 173">
            <a:extLst>
              <a:ext uri="{FF2B5EF4-FFF2-40B4-BE49-F238E27FC236}">
                <a16:creationId xmlns:a16="http://schemas.microsoft.com/office/drawing/2014/main" id="{7490F950-A74A-4648-A0F8-4EEBE4860344}"/>
              </a:ext>
            </a:extLst>
          </p:cNvPr>
          <p:cNvSpPr>
            <a:spLocks/>
          </p:cNvSpPr>
          <p:nvPr/>
        </p:nvSpPr>
        <p:spPr bwMode="auto">
          <a:xfrm rot="5400000">
            <a:off x="1912259" y="2771742"/>
            <a:ext cx="376389" cy="445770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4" name="Freeform 305">
            <a:extLst>
              <a:ext uri="{FF2B5EF4-FFF2-40B4-BE49-F238E27FC236}">
                <a16:creationId xmlns:a16="http://schemas.microsoft.com/office/drawing/2014/main" id="{85034682-33A9-4FDE-A9F8-3AF2F330C401}"/>
              </a:ext>
            </a:extLst>
          </p:cNvPr>
          <p:cNvSpPr>
            <a:spLocks noEditPoints="1"/>
          </p:cNvSpPr>
          <p:nvPr/>
        </p:nvSpPr>
        <p:spPr bwMode="auto">
          <a:xfrm>
            <a:off x="1650450" y="2805439"/>
            <a:ext cx="379523" cy="378380"/>
          </a:xfrm>
          <a:prstGeom prst="ellipse">
            <a:avLst/>
          </a:prstGeom>
          <a:solidFill>
            <a:sysClr val="window" lastClr="FFFFFF"/>
          </a:solidFill>
          <a:ln w="19050"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5" name="Freeform 173">
            <a:extLst>
              <a:ext uri="{FF2B5EF4-FFF2-40B4-BE49-F238E27FC236}">
                <a16:creationId xmlns:a16="http://schemas.microsoft.com/office/drawing/2014/main" id="{1EF03A4D-6F9A-4D32-B490-1180D87D0AE4}"/>
              </a:ext>
            </a:extLst>
          </p:cNvPr>
          <p:cNvSpPr>
            <a:spLocks/>
          </p:cNvSpPr>
          <p:nvPr/>
        </p:nvSpPr>
        <p:spPr bwMode="auto">
          <a:xfrm rot="5400000">
            <a:off x="1789565" y="3184980"/>
            <a:ext cx="376389" cy="684014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6" name="Freeform 305">
            <a:extLst>
              <a:ext uri="{FF2B5EF4-FFF2-40B4-BE49-F238E27FC236}">
                <a16:creationId xmlns:a16="http://schemas.microsoft.com/office/drawing/2014/main" id="{BE2571A8-110E-488B-990C-098E9FB7B35E}"/>
              </a:ext>
            </a:extLst>
          </p:cNvPr>
          <p:cNvSpPr>
            <a:spLocks noEditPoints="1"/>
          </p:cNvSpPr>
          <p:nvPr/>
        </p:nvSpPr>
        <p:spPr bwMode="auto">
          <a:xfrm>
            <a:off x="1407563" y="3337797"/>
            <a:ext cx="379523" cy="378380"/>
          </a:xfrm>
          <a:prstGeom prst="ellipse">
            <a:avLst/>
          </a:prstGeom>
          <a:solidFill>
            <a:sysClr val="window" lastClr="FFFFFF"/>
          </a:solidFill>
          <a:ln w="19050"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grpSp>
        <p:nvGrpSpPr>
          <p:cNvPr id="957" name="Group 956">
            <a:extLst>
              <a:ext uri="{FF2B5EF4-FFF2-40B4-BE49-F238E27FC236}">
                <a16:creationId xmlns:a16="http://schemas.microsoft.com/office/drawing/2014/main" id="{8D363B40-1877-4AFD-8A48-41C629AB138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08119" y="1841300"/>
            <a:ext cx="241733" cy="176847"/>
            <a:chOff x="168" y="2488"/>
            <a:chExt cx="380" cy="278"/>
          </a:xfrm>
          <a:solidFill>
            <a:srgbClr val="9BCBEB"/>
          </a:solidFill>
        </p:grpSpPr>
        <p:sp>
          <p:nvSpPr>
            <p:cNvPr id="958" name="Freeform 829">
              <a:extLst>
                <a:ext uri="{FF2B5EF4-FFF2-40B4-BE49-F238E27FC236}">
                  <a16:creationId xmlns:a16="http://schemas.microsoft.com/office/drawing/2014/main" id="{BF8287B9-9B34-4A7C-AAC1-F12890E520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" y="2488"/>
              <a:ext cx="380" cy="278"/>
            </a:xfrm>
            <a:custGeom>
              <a:avLst/>
              <a:gdLst>
                <a:gd name="T0" fmla="*/ 572 w 572"/>
                <a:gd name="T1" fmla="*/ 82 h 417"/>
                <a:gd name="T2" fmla="*/ 572 w 572"/>
                <a:gd name="T3" fmla="*/ 82 h 417"/>
                <a:gd name="T4" fmla="*/ 572 w 572"/>
                <a:gd name="T5" fmla="*/ 79 h 417"/>
                <a:gd name="T6" fmla="*/ 571 w 572"/>
                <a:gd name="T7" fmla="*/ 77 h 417"/>
                <a:gd name="T8" fmla="*/ 571 w 572"/>
                <a:gd name="T9" fmla="*/ 77 h 417"/>
                <a:gd name="T10" fmla="*/ 551 w 572"/>
                <a:gd name="T11" fmla="*/ 31 h 417"/>
                <a:gd name="T12" fmla="*/ 513 w 572"/>
                <a:gd name="T13" fmla="*/ 0 h 417"/>
                <a:gd name="T14" fmla="*/ 422 w 572"/>
                <a:gd name="T15" fmla="*/ 0 h 417"/>
                <a:gd name="T16" fmla="*/ 377 w 572"/>
                <a:gd name="T17" fmla="*/ 26 h 417"/>
                <a:gd name="T18" fmla="*/ 350 w 572"/>
                <a:gd name="T19" fmla="*/ 71 h 417"/>
                <a:gd name="T20" fmla="*/ 177 w 572"/>
                <a:gd name="T21" fmla="*/ 71 h 417"/>
                <a:gd name="T22" fmla="*/ 119 w 572"/>
                <a:gd name="T23" fmla="*/ 128 h 417"/>
                <a:gd name="T24" fmla="*/ 119 w 572"/>
                <a:gd name="T25" fmla="*/ 151 h 417"/>
                <a:gd name="T26" fmla="*/ 45 w 572"/>
                <a:gd name="T27" fmla="*/ 151 h 417"/>
                <a:gd name="T28" fmla="*/ 6 w 572"/>
                <a:gd name="T29" fmla="*/ 169 h 417"/>
                <a:gd name="T30" fmla="*/ 6 w 572"/>
                <a:gd name="T31" fmla="*/ 202 h 417"/>
                <a:gd name="T32" fmla="*/ 93 w 572"/>
                <a:gd name="T33" fmla="*/ 376 h 417"/>
                <a:gd name="T34" fmla="*/ 167 w 572"/>
                <a:gd name="T35" fmla="*/ 417 h 417"/>
                <a:gd name="T36" fmla="*/ 170 w 572"/>
                <a:gd name="T37" fmla="*/ 417 h 417"/>
                <a:gd name="T38" fmla="*/ 177 w 572"/>
                <a:gd name="T39" fmla="*/ 417 h 417"/>
                <a:gd name="T40" fmla="*/ 515 w 572"/>
                <a:gd name="T41" fmla="*/ 417 h 417"/>
                <a:gd name="T42" fmla="*/ 572 w 572"/>
                <a:gd name="T43" fmla="*/ 359 h 417"/>
                <a:gd name="T44" fmla="*/ 572 w 572"/>
                <a:gd name="T45" fmla="*/ 82 h 417"/>
                <a:gd name="T46" fmla="*/ 114 w 572"/>
                <a:gd name="T47" fmla="*/ 365 h 417"/>
                <a:gd name="T48" fmla="*/ 26 w 572"/>
                <a:gd name="T49" fmla="*/ 192 h 417"/>
                <a:gd name="T50" fmla="*/ 26 w 572"/>
                <a:gd name="T51" fmla="*/ 181 h 417"/>
                <a:gd name="T52" fmla="*/ 45 w 572"/>
                <a:gd name="T53" fmla="*/ 174 h 417"/>
                <a:gd name="T54" fmla="*/ 383 w 572"/>
                <a:gd name="T55" fmla="*/ 174 h 417"/>
                <a:gd name="T56" fmla="*/ 436 w 572"/>
                <a:gd name="T57" fmla="*/ 202 h 417"/>
                <a:gd name="T58" fmla="*/ 523 w 572"/>
                <a:gd name="T59" fmla="*/ 376 h 417"/>
                <a:gd name="T60" fmla="*/ 525 w 572"/>
                <a:gd name="T61" fmla="*/ 383 h 417"/>
                <a:gd name="T62" fmla="*/ 524 w 572"/>
                <a:gd name="T63" fmla="*/ 387 h 417"/>
                <a:gd name="T64" fmla="*/ 505 w 572"/>
                <a:gd name="T65" fmla="*/ 394 h 417"/>
                <a:gd name="T66" fmla="*/ 167 w 572"/>
                <a:gd name="T67" fmla="*/ 394 h 417"/>
                <a:gd name="T68" fmla="*/ 114 w 572"/>
                <a:gd name="T69" fmla="*/ 365 h 417"/>
                <a:gd name="T70" fmla="*/ 547 w 572"/>
                <a:gd name="T71" fmla="*/ 372 h 417"/>
                <a:gd name="T72" fmla="*/ 544 w 572"/>
                <a:gd name="T73" fmla="*/ 365 h 417"/>
                <a:gd name="T74" fmla="*/ 457 w 572"/>
                <a:gd name="T75" fmla="*/ 192 h 417"/>
                <a:gd name="T76" fmla="*/ 383 w 572"/>
                <a:gd name="T77" fmla="*/ 151 h 417"/>
                <a:gd name="T78" fmla="*/ 142 w 572"/>
                <a:gd name="T79" fmla="*/ 151 h 417"/>
                <a:gd name="T80" fmla="*/ 142 w 572"/>
                <a:gd name="T81" fmla="*/ 128 h 417"/>
                <a:gd name="T82" fmla="*/ 177 w 572"/>
                <a:gd name="T83" fmla="*/ 94 h 417"/>
                <a:gd name="T84" fmla="*/ 354 w 572"/>
                <a:gd name="T85" fmla="*/ 94 h 417"/>
                <a:gd name="T86" fmla="*/ 359 w 572"/>
                <a:gd name="T87" fmla="*/ 93 h 417"/>
                <a:gd name="T88" fmla="*/ 367 w 572"/>
                <a:gd name="T89" fmla="*/ 87 h 417"/>
                <a:gd name="T90" fmla="*/ 397 w 572"/>
                <a:gd name="T91" fmla="*/ 38 h 417"/>
                <a:gd name="T92" fmla="*/ 422 w 572"/>
                <a:gd name="T93" fmla="*/ 23 h 417"/>
                <a:gd name="T94" fmla="*/ 513 w 572"/>
                <a:gd name="T95" fmla="*/ 23 h 417"/>
                <a:gd name="T96" fmla="*/ 529 w 572"/>
                <a:gd name="T97" fmla="*/ 37 h 417"/>
                <a:gd name="T98" fmla="*/ 530 w 572"/>
                <a:gd name="T99" fmla="*/ 39 h 417"/>
                <a:gd name="T100" fmla="*/ 549 w 572"/>
                <a:gd name="T101" fmla="*/ 84 h 417"/>
                <a:gd name="T102" fmla="*/ 549 w 572"/>
                <a:gd name="T103" fmla="*/ 359 h 417"/>
                <a:gd name="T104" fmla="*/ 547 w 572"/>
                <a:gd name="T105" fmla="*/ 37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2" h="417">
                  <a:moveTo>
                    <a:pt x="572" y="82"/>
                  </a:moveTo>
                  <a:cubicBezTo>
                    <a:pt x="572" y="82"/>
                    <a:pt x="572" y="82"/>
                    <a:pt x="572" y="82"/>
                  </a:cubicBezTo>
                  <a:cubicBezTo>
                    <a:pt x="572" y="81"/>
                    <a:pt x="572" y="80"/>
                    <a:pt x="572" y="79"/>
                  </a:cubicBezTo>
                  <a:cubicBezTo>
                    <a:pt x="572" y="79"/>
                    <a:pt x="572" y="78"/>
                    <a:pt x="571" y="77"/>
                  </a:cubicBezTo>
                  <a:cubicBezTo>
                    <a:pt x="571" y="77"/>
                    <a:pt x="571" y="77"/>
                    <a:pt x="571" y="77"/>
                  </a:cubicBezTo>
                  <a:cubicBezTo>
                    <a:pt x="551" y="31"/>
                    <a:pt x="551" y="31"/>
                    <a:pt x="551" y="31"/>
                  </a:cubicBezTo>
                  <a:cubicBezTo>
                    <a:pt x="547" y="14"/>
                    <a:pt x="531" y="0"/>
                    <a:pt x="513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05" y="0"/>
                    <a:pt x="386" y="11"/>
                    <a:pt x="377" y="26"/>
                  </a:cubicBezTo>
                  <a:cubicBezTo>
                    <a:pt x="350" y="71"/>
                    <a:pt x="350" y="71"/>
                    <a:pt x="350" y="71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145" y="71"/>
                    <a:pt x="119" y="96"/>
                    <a:pt x="119" y="128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27" y="151"/>
                    <a:pt x="13" y="157"/>
                    <a:pt x="6" y="169"/>
                  </a:cubicBezTo>
                  <a:cubicBezTo>
                    <a:pt x="0" y="179"/>
                    <a:pt x="0" y="190"/>
                    <a:pt x="6" y="202"/>
                  </a:cubicBezTo>
                  <a:cubicBezTo>
                    <a:pt x="93" y="376"/>
                    <a:pt x="93" y="376"/>
                    <a:pt x="93" y="376"/>
                  </a:cubicBezTo>
                  <a:cubicBezTo>
                    <a:pt x="105" y="399"/>
                    <a:pt x="137" y="417"/>
                    <a:pt x="167" y="417"/>
                  </a:cubicBezTo>
                  <a:cubicBezTo>
                    <a:pt x="170" y="417"/>
                    <a:pt x="170" y="417"/>
                    <a:pt x="170" y="417"/>
                  </a:cubicBezTo>
                  <a:cubicBezTo>
                    <a:pt x="172" y="417"/>
                    <a:pt x="174" y="417"/>
                    <a:pt x="177" y="417"/>
                  </a:cubicBezTo>
                  <a:cubicBezTo>
                    <a:pt x="515" y="417"/>
                    <a:pt x="515" y="417"/>
                    <a:pt x="515" y="417"/>
                  </a:cubicBezTo>
                  <a:cubicBezTo>
                    <a:pt x="547" y="417"/>
                    <a:pt x="572" y="391"/>
                    <a:pt x="572" y="359"/>
                  </a:cubicBezTo>
                  <a:lnTo>
                    <a:pt x="572" y="82"/>
                  </a:lnTo>
                  <a:close/>
                  <a:moveTo>
                    <a:pt x="114" y="365"/>
                  </a:moveTo>
                  <a:cubicBezTo>
                    <a:pt x="26" y="192"/>
                    <a:pt x="26" y="192"/>
                    <a:pt x="26" y="192"/>
                  </a:cubicBezTo>
                  <a:cubicBezTo>
                    <a:pt x="25" y="189"/>
                    <a:pt x="23" y="184"/>
                    <a:pt x="26" y="181"/>
                  </a:cubicBezTo>
                  <a:cubicBezTo>
                    <a:pt x="28" y="178"/>
                    <a:pt x="34" y="174"/>
                    <a:pt x="45" y="174"/>
                  </a:cubicBezTo>
                  <a:cubicBezTo>
                    <a:pt x="383" y="174"/>
                    <a:pt x="383" y="174"/>
                    <a:pt x="383" y="174"/>
                  </a:cubicBezTo>
                  <a:cubicBezTo>
                    <a:pt x="404" y="174"/>
                    <a:pt x="429" y="187"/>
                    <a:pt x="436" y="202"/>
                  </a:cubicBezTo>
                  <a:cubicBezTo>
                    <a:pt x="523" y="376"/>
                    <a:pt x="523" y="376"/>
                    <a:pt x="523" y="376"/>
                  </a:cubicBezTo>
                  <a:cubicBezTo>
                    <a:pt x="524" y="378"/>
                    <a:pt x="525" y="380"/>
                    <a:pt x="525" y="383"/>
                  </a:cubicBezTo>
                  <a:cubicBezTo>
                    <a:pt x="525" y="384"/>
                    <a:pt x="525" y="385"/>
                    <a:pt x="524" y="387"/>
                  </a:cubicBezTo>
                  <a:cubicBezTo>
                    <a:pt x="522" y="390"/>
                    <a:pt x="516" y="394"/>
                    <a:pt x="505" y="394"/>
                  </a:cubicBezTo>
                  <a:cubicBezTo>
                    <a:pt x="167" y="394"/>
                    <a:pt x="167" y="394"/>
                    <a:pt x="167" y="394"/>
                  </a:cubicBezTo>
                  <a:cubicBezTo>
                    <a:pt x="146" y="394"/>
                    <a:pt x="121" y="381"/>
                    <a:pt x="114" y="365"/>
                  </a:cubicBezTo>
                  <a:close/>
                  <a:moveTo>
                    <a:pt x="547" y="372"/>
                  </a:moveTo>
                  <a:cubicBezTo>
                    <a:pt x="546" y="370"/>
                    <a:pt x="545" y="368"/>
                    <a:pt x="544" y="365"/>
                  </a:cubicBezTo>
                  <a:cubicBezTo>
                    <a:pt x="457" y="192"/>
                    <a:pt x="457" y="192"/>
                    <a:pt x="457" y="192"/>
                  </a:cubicBezTo>
                  <a:cubicBezTo>
                    <a:pt x="445" y="169"/>
                    <a:pt x="413" y="151"/>
                    <a:pt x="383" y="151"/>
                  </a:cubicBezTo>
                  <a:cubicBezTo>
                    <a:pt x="142" y="151"/>
                    <a:pt x="142" y="151"/>
                    <a:pt x="142" y="151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09"/>
                    <a:pt x="158" y="94"/>
                    <a:pt x="177" y="94"/>
                  </a:cubicBezTo>
                  <a:cubicBezTo>
                    <a:pt x="354" y="94"/>
                    <a:pt x="354" y="94"/>
                    <a:pt x="354" y="94"/>
                  </a:cubicBezTo>
                  <a:cubicBezTo>
                    <a:pt x="356" y="94"/>
                    <a:pt x="357" y="93"/>
                    <a:pt x="359" y="93"/>
                  </a:cubicBezTo>
                  <a:cubicBezTo>
                    <a:pt x="362" y="92"/>
                    <a:pt x="365" y="90"/>
                    <a:pt x="367" y="87"/>
                  </a:cubicBezTo>
                  <a:cubicBezTo>
                    <a:pt x="397" y="38"/>
                    <a:pt x="397" y="38"/>
                    <a:pt x="397" y="38"/>
                  </a:cubicBezTo>
                  <a:cubicBezTo>
                    <a:pt x="402" y="30"/>
                    <a:pt x="414" y="23"/>
                    <a:pt x="422" y="23"/>
                  </a:cubicBezTo>
                  <a:cubicBezTo>
                    <a:pt x="513" y="23"/>
                    <a:pt x="513" y="23"/>
                    <a:pt x="513" y="23"/>
                  </a:cubicBezTo>
                  <a:cubicBezTo>
                    <a:pt x="520" y="23"/>
                    <a:pt x="528" y="30"/>
                    <a:pt x="529" y="37"/>
                  </a:cubicBezTo>
                  <a:cubicBezTo>
                    <a:pt x="529" y="37"/>
                    <a:pt x="529" y="38"/>
                    <a:pt x="530" y="39"/>
                  </a:cubicBezTo>
                  <a:cubicBezTo>
                    <a:pt x="549" y="84"/>
                    <a:pt x="549" y="84"/>
                    <a:pt x="549" y="84"/>
                  </a:cubicBezTo>
                  <a:cubicBezTo>
                    <a:pt x="549" y="359"/>
                    <a:pt x="549" y="359"/>
                    <a:pt x="549" y="359"/>
                  </a:cubicBezTo>
                  <a:cubicBezTo>
                    <a:pt x="549" y="364"/>
                    <a:pt x="548" y="368"/>
                    <a:pt x="547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59" name="Freeform 830">
              <a:extLst>
                <a:ext uri="{FF2B5EF4-FFF2-40B4-BE49-F238E27FC236}">
                  <a16:creationId xmlns:a16="http://schemas.microsoft.com/office/drawing/2014/main" id="{7FC74891-8324-4B30-9297-FBB31ED76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2686"/>
              <a:ext cx="28" cy="40"/>
            </a:xfrm>
            <a:custGeom>
              <a:avLst/>
              <a:gdLst>
                <a:gd name="T0" fmla="*/ 28 w 28"/>
                <a:gd name="T1" fmla="*/ 40 h 40"/>
                <a:gd name="T2" fmla="*/ 20 w 28"/>
                <a:gd name="T3" fmla="*/ 40 h 40"/>
                <a:gd name="T4" fmla="*/ 0 w 28"/>
                <a:gd name="T5" fmla="*/ 0 h 40"/>
                <a:gd name="T6" fmla="*/ 9 w 28"/>
                <a:gd name="T7" fmla="*/ 0 h 40"/>
                <a:gd name="T8" fmla="*/ 28 w 2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0">
                  <a:moveTo>
                    <a:pt x="28" y="40"/>
                  </a:moveTo>
                  <a:lnTo>
                    <a:pt x="20" y="4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60" name="Freeform 831">
              <a:extLst>
                <a:ext uri="{FF2B5EF4-FFF2-40B4-BE49-F238E27FC236}">
                  <a16:creationId xmlns:a16="http://schemas.microsoft.com/office/drawing/2014/main" id="{A10FE923-8FEC-436C-8C34-D8A33B924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2686"/>
              <a:ext cx="58" cy="40"/>
            </a:xfrm>
            <a:custGeom>
              <a:avLst/>
              <a:gdLst>
                <a:gd name="T0" fmla="*/ 58 w 58"/>
                <a:gd name="T1" fmla="*/ 40 h 40"/>
                <a:gd name="T2" fmla="*/ 49 w 58"/>
                <a:gd name="T3" fmla="*/ 40 h 40"/>
                <a:gd name="T4" fmla="*/ 15 w 58"/>
                <a:gd name="T5" fmla="*/ 13 h 40"/>
                <a:gd name="T6" fmla="*/ 27 w 58"/>
                <a:gd name="T7" fmla="*/ 40 h 40"/>
                <a:gd name="T8" fmla="*/ 19 w 58"/>
                <a:gd name="T9" fmla="*/ 40 h 40"/>
                <a:gd name="T10" fmla="*/ 0 w 58"/>
                <a:gd name="T11" fmla="*/ 0 h 40"/>
                <a:gd name="T12" fmla="*/ 8 w 58"/>
                <a:gd name="T13" fmla="*/ 0 h 40"/>
                <a:gd name="T14" fmla="*/ 43 w 58"/>
                <a:gd name="T15" fmla="*/ 26 h 40"/>
                <a:gd name="T16" fmla="*/ 30 w 58"/>
                <a:gd name="T17" fmla="*/ 0 h 40"/>
                <a:gd name="T18" fmla="*/ 39 w 58"/>
                <a:gd name="T19" fmla="*/ 0 h 40"/>
                <a:gd name="T20" fmla="*/ 58 w 58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0">
                  <a:moveTo>
                    <a:pt x="58" y="40"/>
                  </a:moveTo>
                  <a:lnTo>
                    <a:pt x="49" y="40"/>
                  </a:lnTo>
                  <a:lnTo>
                    <a:pt x="15" y="13"/>
                  </a:lnTo>
                  <a:lnTo>
                    <a:pt x="27" y="40"/>
                  </a:lnTo>
                  <a:lnTo>
                    <a:pt x="19" y="40"/>
                  </a:lnTo>
                  <a:lnTo>
                    <a:pt x="0" y="0"/>
                  </a:lnTo>
                  <a:lnTo>
                    <a:pt x="8" y="0"/>
                  </a:lnTo>
                  <a:lnTo>
                    <a:pt x="43" y="26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5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61" name="Freeform 832">
              <a:extLst>
                <a:ext uri="{FF2B5EF4-FFF2-40B4-BE49-F238E27FC236}">
                  <a16:creationId xmlns:a16="http://schemas.microsoft.com/office/drawing/2014/main" id="{01BC0907-126E-4A2A-B835-6CB44AE8D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" y="2686"/>
              <a:ext cx="55" cy="40"/>
            </a:xfrm>
            <a:custGeom>
              <a:avLst/>
              <a:gdLst>
                <a:gd name="T0" fmla="*/ 83 w 83"/>
                <a:gd name="T1" fmla="*/ 59 h 59"/>
                <a:gd name="T2" fmla="*/ 40 w 83"/>
                <a:gd name="T3" fmla="*/ 59 h 59"/>
                <a:gd name="T4" fmla="*/ 25 w 83"/>
                <a:gd name="T5" fmla="*/ 53 h 59"/>
                <a:gd name="T6" fmla="*/ 13 w 83"/>
                <a:gd name="T7" fmla="*/ 40 h 59"/>
                <a:gd name="T8" fmla="*/ 3 w 83"/>
                <a:gd name="T9" fmla="*/ 18 h 59"/>
                <a:gd name="T10" fmla="*/ 1 w 83"/>
                <a:gd name="T11" fmla="*/ 5 h 59"/>
                <a:gd name="T12" fmla="*/ 12 w 83"/>
                <a:gd name="T13" fmla="*/ 0 h 59"/>
                <a:gd name="T14" fmla="*/ 54 w 83"/>
                <a:gd name="T15" fmla="*/ 0 h 59"/>
                <a:gd name="T16" fmla="*/ 61 w 83"/>
                <a:gd name="T17" fmla="*/ 13 h 59"/>
                <a:gd name="T18" fmla="*/ 18 w 83"/>
                <a:gd name="T19" fmla="*/ 13 h 59"/>
                <a:gd name="T20" fmla="*/ 16 w 83"/>
                <a:gd name="T21" fmla="*/ 18 h 59"/>
                <a:gd name="T22" fmla="*/ 26 w 83"/>
                <a:gd name="T23" fmla="*/ 40 h 59"/>
                <a:gd name="T24" fmla="*/ 34 w 83"/>
                <a:gd name="T25" fmla="*/ 45 h 59"/>
                <a:gd name="T26" fmla="*/ 76 w 83"/>
                <a:gd name="T27" fmla="*/ 45 h 59"/>
                <a:gd name="T28" fmla="*/ 83 w 83"/>
                <a:gd name="T2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59">
                  <a:moveTo>
                    <a:pt x="83" y="59"/>
                  </a:moveTo>
                  <a:cubicBezTo>
                    <a:pt x="40" y="59"/>
                    <a:pt x="40" y="59"/>
                    <a:pt x="40" y="59"/>
                  </a:cubicBezTo>
                  <a:cubicBezTo>
                    <a:pt x="35" y="59"/>
                    <a:pt x="30" y="57"/>
                    <a:pt x="25" y="53"/>
                  </a:cubicBezTo>
                  <a:cubicBezTo>
                    <a:pt x="20" y="50"/>
                    <a:pt x="16" y="45"/>
                    <a:pt x="13" y="40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3"/>
                    <a:pt x="0" y="9"/>
                    <a:pt x="1" y="5"/>
                  </a:cubicBezTo>
                  <a:cubicBezTo>
                    <a:pt x="3" y="2"/>
                    <a:pt x="7" y="0"/>
                    <a:pt x="1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3"/>
                    <a:pt x="14" y="15"/>
                    <a:pt x="16" y="18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8" y="43"/>
                    <a:pt x="30" y="45"/>
                    <a:pt x="34" y="45"/>
                  </a:cubicBezTo>
                  <a:cubicBezTo>
                    <a:pt x="76" y="45"/>
                    <a:pt x="76" y="45"/>
                    <a:pt x="76" y="45"/>
                  </a:cubicBezTo>
                  <a:lnTo>
                    <a:pt x="83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62" name="Freeform 833">
              <a:extLst>
                <a:ext uri="{FF2B5EF4-FFF2-40B4-BE49-F238E27FC236}">
                  <a16:creationId xmlns:a16="http://schemas.microsoft.com/office/drawing/2014/main" id="{4BBB79FD-BF03-48F3-80D7-E5C82A42A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" y="2652"/>
              <a:ext cx="37" cy="23"/>
            </a:xfrm>
            <a:custGeom>
              <a:avLst/>
              <a:gdLst>
                <a:gd name="T0" fmla="*/ 0 w 27"/>
                <a:gd name="T1" fmla="*/ 17 h 17"/>
                <a:gd name="T2" fmla="*/ 5 w 27"/>
                <a:gd name="T3" fmla="*/ 0 h 17"/>
                <a:gd name="T4" fmla="*/ 27 w 27"/>
                <a:gd name="T5" fmla="*/ 17 h 17"/>
                <a:gd name="T6" fmla="*/ 0 w 27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7">
                  <a:moveTo>
                    <a:pt x="0" y="17"/>
                  </a:moveTo>
                  <a:lnTo>
                    <a:pt x="5" y="0"/>
                  </a:lnTo>
                  <a:lnTo>
                    <a:pt x="27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63" name="Freeform 834">
              <a:extLst>
                <a:ext uri="{FF2B5EF4-FFF2-40B4-BE49-F238E27FC236}">
                  <a16:creationId xmlns:a16="http://schemas.microsoft.com/office/drawing/2014/main" id="{A205B087-FF5E-4A51-B7EC-D640304AD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" y="2648"/>
              <a:ext cx="42" cy="27"/>
            </a:xfrm>
            <a:custGeom>
              <a:avLst/>
              <a:gdLst>
                <a:gd name="T0" fmla="*/ 0 w 27"/>
                <a:gd name="T1" fmla="*/ 17 h 17"/>
                <a:gd name="T2" fmla="*/ 5 w 27"/>
                <a:gd name="T3" fmla="*/ 0 h 17"/>
                <a:gd name="T4" fmla="*/ 27 w 27"/>
                <a:gd name="T5" fmla="*/ 17 h 17"/>
                <a:gd name="T6" fmla="*/ 0 w 27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7">
                  <a:moveTo>
                    <a:pt x="0" y="17"/>
                  </a:moveTo>
                  <a:lnTo>
                    <a:pt x="5" y="0"/>
                  </a:lnTo>
                  <a:lnTo>
                    <a:pt x="27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964" name="Group 963">
            <a:extLst>
              <a:ext uri="{FF2B5EF4-FFF2-40B4-BE49-F238E27FC236}">
                <a16:creationId xmlns:a16="http://schemas.microsoft.com/office/drawing/2014/main" id="{72872B16-8A23-4214-91DB-888F07EC7730}"/>
              </a:ext>
            </a:extLst>
          </p:cNvPr>
          <p:cNvGrpSpPr/>
          <p:nvPr/>
        </p:nvGrpSpPr>
        <p:grpSpPr>
          <a:xfrm>
            <a:off x="1407563" y="2273080"/>
            <a:ext cx="379523" cy="378380"/>
            <a:chOff x="1924597" y="3754303"/>
            <a:chExt cx="506030" cy="504507"/>
          </a:xfrm>
        </p:grpSpPr>
        <p:sp>
          <p:nvSpPr>
            <p:cNvPr id="965" name="Freeform 305">
              <a:extLst>
                <a:ext uri="{FF2B5EF4-FFF2-40B4-BE49-F238E27FC236}">
                  <a16:creationId xmlns:a16="http://schemas.microsoft.com/office/drawing/2014/main" id="{D6813B1F-0A06-489E-9BAA-0041B77276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597" y="3754303"/>
              <a:ext cx="506030" cy="504507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99C9E8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966" name="Group 965">
              <a:extLst>
                <a:ext uri="{FF2B5EF4-FFF2-40B4-BE49-F238E27FC236}">
                  <a16:creationId xmlns:a16="http://schemas.microsoft.com/office/drawing/2014/main" id="{58CF81E5-2678-46D1-841E-4E630590B51F}"/>
                </a:ext>
              </a:extLst>
            </p:cNvPr>
            <p:cNvGrpSpPr/>
            <p:nvPr/>
          </p:nvGrpSpPr>
          <p:grpSpPr>
            <a:xfrm>
              <a:off x="2020163" y="3897894"/>
              <a:ext cx="314899" cy="217324"/>
              <a:chOff x="2018725" y="3895095"/>
              <a:chExt cx="314899" cy="217324"/>
            </a:xfrm>
          </p:grpSpPr>
          <p:sp>
            <p:nvSpPr>
              <p:cNvPr id="967" name="Freeform 838">
                <a:extLst>
                  <a:ext uri="{FF2B5EF4-FFF2-40B4-BE49-F238E27FC236}">
                    <a16:creationId xmlns:a16="http://schemas.microsoft.com/office/drawing/2014/main" id="{6D462B27-5FA3-4CF6-A418-F8763FEA0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4013089"/>
                <a:ext cx="81000" cy="6968"/>
              </a:xfrm>
              <a:custGeom>
                <a:avLst/>
                <a:gdLst>
                  <a:gd name="T0" fmla="*/ 516 w 540"/>
                  <a:gd name="T1" fmla="*/ 0 h 48"/>
                  <a:gd name="T2" fmla="*/ 24 w 540"/>
                  <a:gd name="T3" fmla="*/ 0 h 48"/>
                  <a:gd name="T4" fmla="*/ 0 w 540"/>
                  <a:gd name="T5" fmla="*/ 24 h 48"/>
                  <a:gd name="T6" fmla="*/ 24 w 540"/>
                  <a:gd name="T7" fmla="*/ 48 h 48"/>
                  <a:gd name="T8" fmla="*/ 516 w 540"/>
                  <a:gd name="T9" fmla="*/ 48 h 48"/>
                  <a:gd name="T10" fmla="*/ 540 w 540"/>
                  <a:gd name="T11" fmla="*/ 24 h 48"/>
                  <a:gd name="T12" fmla="*/ 516 w 54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8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516" y="48"/>
                      <a:pt x="516" y="48"/>
                      <a:pt x="516" y="48"/>
                    </a:cubicBezTo>
                    <a:cubicBezTo>
                      <a:pt x="529" y="48"/>
                      <a:pt x="540" y="37"/>
                      <a:pt x="540" y="24"/>
                    </a:cubicBezTo>
                    <a:cubicBezTo>
                      <a:pt x="540" y="11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68" name="Freeform 839">
                <a:extLst>
                  <a:ext uri="{FF2B5EF4-FFF2-40B4-BE49-F238E27FC236}">
                    <a16:creationId xmlns:a16="http://schemas.microsoft.com/office/drawing/2014/main" id="{3546A26A-E225-4416-A17B-7A0086BFA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4033121"/>
                <a:ext cx="81000" cy="6968"/>
              </a:xfrm>
              <a:custGeom>
                <a:avLst/>
                <a:gdLst>
                  <a:gd name="T0" fmla="*/ 516 w 540"/>
                  <a:gd name="T1" fmla="*/ 0 h 48"/>
                  <a:gd name="T2" fmla="*/ 24 w 540"/>
                  <a:gd name="T3" fmla="*/ 0 h 48"/>
                  <a:gd name="T4" fmla="*/ 0 w 540"/>
                  <a:gd name="T5" fmla="*/ 24 h 48"/>
                  <a:gd name="T6" fmla="*/ 24 w 540"/>
                  <a:gd name="T7" fmla="*/ 48 h 48"/>
                  <a:gd name="T8" fmla="*/ 516 w 540"/>
                  <a:gd name="T9" fmla="*/ 48 h 48"/>
                  <a:gd name="T10" fmla="*/ 540 w 540"/>
                  <a:gd name="T11" fmla="*/ 24 h 48"/>
                  <a:gd name="T12" fmla="*/ 516 w 54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8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516" y="48"/>
                      <a:pt x="516" y="48"/>
                      <a:pt x="516" y="48"/>
                    </a:cubicBezTo>
                    <a:cubicBezTo>
                      <a:pt x="529" y="48"/>
                      <a:pt x="540" y="37"/>
                      <a:pt x="540" y="24"/>
                    </a:cubicBezTo>
                    <a:cubicBezTo>
                      <a:pt x="540" y="11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69" name="Freeform 840">
                <a:extLst>
                  <a:ext uri="{FF2B5EF4-FFF2-40B4-BE49-F238E27FC236}">
                    <a16:creationId xmlns:a16="http://schemas.microsoft.com/office/drawing/2014/main" id="{52C7A627-AA95-44D6-B5E0-595BE5DB7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4053153"/>
                <a:ext cx="81000" cy="6968"/>
              </a:xfrm>
              <a:custGeom>
                <a:avLst/>
                <a:gdLst>
                  <a:gd name="T0" fmla="*/ 516 w 540"/>
                  <a:gd name="T1" fmla="*/ 0 h 48"/>
                  <a:gd name="T2" fmla="*/ 24 w 540"/>
                  <a:gd name="T3" fmla="*/ 0 h 48"/>
                  <a:gd name="T4" fmla="*/ 0 w 540"/>
                  <a:gd name="T5" fmla="*/ 24 h 48"/>
                  <a:gd name="T6" fmla="*/ 24 w 540"/>
                  <a:gd name="T7" fmla="*/ 48 h 48"/>
                  <a:gd name="T8" fmla="*/ 516 w 540"/>
                  <a:gd name="T9" fmla="*/ 48 h 48"/>
                  <a:gd name="T10" fmla="*/ 540 w 540"/>
                  <a:gd name="T11" fmla="*/ 24 h 48"/>
                  <a:gd name="T12" fmla="*/ 516 w 54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8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516" y="48"/>
                      <a:pt x="516" y="48"/>
                      <a:pt x="516" y="48"/>
                    </a:cubicBezTo>
                    <a:cubicBezTo>
                      <a:pt x="529" y="48"/>
                      <a:pt x="540" y="37"/>
                      <a:pt x="540" y="24"/>
                    </a:cubicBezTo>
                    <a:cubicBezTo>
                      <a:pt x="540" y="11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70" name="Freeform 841">
                <a:extLst>
                  <a:ext uri="{FF2B5EF4-FFF2-40B4-BE49-F238E27FC236}">
                    <a16:creationId xmlns:a16="http://schemas.microsoft.com/office/drawing/2014/main" id="{36C464CC-E76C-4948-BC4C-78738EA59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4073185"/>
                <a:ext cx="81000" cy="6968"/>
              </a:xfrm>
              <a:custGeom>
                <a:avLst/>
                <a:gdLst>
                  <a:gd name="T0" fmla="*/ 516 w 540"/>
                  <a:gd name="T1" fmla="*/ 0 h 47"/>
                  <a:gd name="T2" fmla="*/ 24 w 540"/>
                  <a:gd name="T3" fmla="*/ 0 h 47"/>
                  <a:gd name="T4" fmla="*/ 0 w 540"/>
                  <a:gd name="T5" fmla="*/ 23 h 47"/>
                  <a:gd name="T6" fmla="*/ 24 w 540"/>
                  <a:gd name="T7" fmla="*/ 47 h 47"/>
                  <a:gd name="T8" fmla="*/ 516 w 540"/>
                  <a:gd name="T9" fmla="*/ 47 h 47"/>
                  <a:gd name="T10" fmla="*/ 540 w 540"/>
                  <a:gd name="T11" fmla="*/ 23 h 47"/>
                  <a:gd name="T12" fmla="*/ 516 w 540"/>
                  <a:gd name="T1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7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37"/>
                      <a:pt x="11" y="47"/>
                      <a:pt x="24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9" y="47"/>
                      <a:pt x="540" y="37"/>
                      <a:pt x="540" y="23"/>
                    </a:cubicBezTo>
                    <a:cubicBezTo>
                      <a:pt x="540" y="10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71" name="Freeform 842">
                <a:extLst>
                  <a:ext uri="{FF2B5EF4-FFF2-40B4-BE49-F238E27FC236}">
                    <a16:creationId xmlns:a16="http://schemas.microsoft.com/office/drawing/2014/main" id="{577853A4-9949-4533-852A-9DB4959F03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3932089"/>
                <a:ext cx="97548" cy="67935"/>
              </a:xfrm>
              <a:custGeom>
                <a:avLst/>
                <a:gdLst>
                  <a:gd name="T0" fmla="*/ 643 w 643"/>
                  <a:gd name="T1" fmla="*/ 422 h 448"/>
                  <a:gd name="T2" fmla="*/ 615 w 643"/>
                  <a:gd name="T3" fmla="*/ 448 h 448"/>
                  <a:gd name="T4" fmla="*/ 27 w 643"/>
                  <a:gd name="T5" fmla="*/ 448 h 448"/>
                  <a:gd name="T6" fmla="*/ 0 w 643"/>
                  <a:gd name="T7" fmla="*/ 421 h 448"/>
                  <a:gd name="T8" fmla="*/ 0 w 643"/>
                  <a:gd name="T9" fmla="*/ 26 h 448"/>
                  <a:gd name="T10" fmla="*/ 28 w 643"/>
                  <a:gd name="T11" fmla="*/ 0 h 448"/>
                  <a:gd name="T12" fmla="*/ 615 w 643"/>
                  <a:gd name="T13" fmla="*/ 0 h 448"/>
                  <a:gd name="T14" fmla="*/ 643 w 643"/>
                  <a:gd name="T15" fmla="*/ 27 h 448"/>
                  <a:gd name="T16" fmla="*/ 643 w 643"/>
                  <a:gd name="T17" fmla="*/ 422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" h="448">
                    <a:moveTo>
                      <a:pt x="643" y="422"/>
                    </a:moveTo>
                    <a:cubicBezTo>
                      <a:pt x="643" y="437"/>
                      <a:pt x="630" y="448"/>
                      <a:pt x="615" y="448"/>
                    </a:cubicBezTo>
                    <a:cubicBezTo>
                      <a:pt x="27" y="448"/>
                      <a:pt x="27" y="448"/>
                      <a:pt x="27" y="448"/>
                    </a:cubicBezTo>
                    <a:cubicBezTo>
                      <a:pt x="12" y="448"/>
                      <a:pt x="0" y="436"/>
                      <a:pt x="0" y="42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3" y="0"/>
                      <a:pt x="28" y="0"/>
                    </a:cubicBezTo>
                    <a:cubicBezTo>
                      <a:pt x="615" y="0"/>
                      <a:pt x="615" y="0"/>
                      <a:pt x="615" y="0"/>
                    </a:cubicBezTo>
                    <a:cubicBezTo>
                      <a:pt x="630" y="0"/>
                      <a:pt x="643" y="12"/>
                      <a:pt x="643" y="27"/>
                    </a:cubicBezTo>
                    <a:lnTo>
                      <a:pt x="643" y="422"/>
                    </a:ln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grpSp>
            <p:nvGrpSpPr>
              <p:cNvPr id="972" name="Group 971">
                <a:extLst>
                  <a:ext uri="{FF2B5EF4-FFF2-40B4-BE49-F238E27FC236}">
                    <a16:creationId xmlns:a16="http://schemas.microsoft.com/office/drawing/2014/main" id="{0D7B107D-9C2E-4556-8D96-68B273777D8D}"/>
                  </a:ext>
                </a:extLst>
              </p:cNvPr>
              <p:cNvGrpSpPr/>
              <p:nvPr/>
            </p:nvGrpSpPr>
            <p:grpSpPr>
              <a:xfrm>
                <a:off x="2168235" y="3932089"/>
                <a:ext cx="57484" cy="147193"/>
                <a:chOff x="2165854" y="3932089"/>
                <a:chExt cx="57484" cy="147193"/>
              </a:xfrm>
            </p:grpSpPr>
            <p:sp>
              <p:nvSpPr>
                <p:cNvPr id="982" name="Freeform 853">
                  <a:extLst>
                    <a:ext uri="{FF2B5EF4-FFF2-40B4-BE49-F238E27FC236}">
                      <a16:creationId xmlns:a16="http://schemas.microsoft.com/office/drawing/2014/main" id="{C24421BB-3A7C-44B0-87F0-E652DE93B7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4053153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3" name="Freeform 854">
                  <a:extLst>
                    <a:ext uri="{FF2B5EF4-FFF2-40B4-BE49-F238E27FC236}">
                      <a16:creationId xmlns:a16="http://schemas.microsoft.com/office/drawing/2014/main" id="{817DAC40-0EFA-4508-9C4B-98CE370636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4072314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4" name="Freeform 855">
                  <a:extLst>
                    <a:ext uri="{FF2B5EF4-FFF2-40B4-BE49-F238E27FC236}">
                      <a16:creationId xmlns:a16="http://schemas.microsoft.com/office/drawing/2014/main" id="{C4DBD9C7-6AB3-4F4F-8FA6-B582146EE0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4014831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5" name="Freeform 856">
                  <a:extLst>
                    <a:ext uri="{FF2B5EF4-FFF2-40B4-BE49-F238E27FC236}">
                      <a16:creationId xmlns:a16="http://schemas.microsoft.com/office/drawing/2014/main" id="{77D5BC0F-ABE2-40A6-92D3-7E11336052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403399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3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3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3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3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6" name="Freeform 857">
                  <a:extLst>
                    <a:ext uri="{FF2B5EF4-FFF2-40B4-BE49-F238E27FC236}">
                      <a16:creationId xmlns:a16="http://schemas.microsoft.com/office/drawing/2014/main" id="{C7002DD7-D569-49DB-92F8-AA7AB3C4AB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3976508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8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8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7" name="Freeform 858">
                  <a:extLst>
                    <a:ext uri="{FF2B5EF4-FFF2-40B4-BE49-F238E27FC236}">
                      <a16:creationId xmlns:a16="http://schemas.microsoft.com/office/drawing/2014/main" id="{3C1E0D79-CD4B-4F9A-991B-87BDD134FC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3995669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8" name="Freeform 859">
                  <a:extLst>
                    <a:ext uri="{FF2B5EF4-FFF2-40B4-BE49-F238E27FC236}">
                      <a16:creationId xmlns:a16="http://schemas.microsoft.com/office/drawing/2014/main" id="{3E3F24A8-75AC-43BA-AF83-C584041B07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3932089"/>
                  <a:ext cx="57484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973" name="Group 972">
                <a:extLst>
                  <a:ext uri="{FF2B5EF4-FFF2-40B4-BE49-F238E27FC236}">
                    <a16:creationId xmlns:a16="http://schemas.microsoft.com/office/drawing/2014/main" id="{BA4F8856-0882-4165-991D-FD5B83249DE0}"/>
                  </a:ext>
                </a:extLst>
              </p:cNvPr>
              <p:cNvGrpSpPr/>
              <p:nvPr/>
            </p:nvGrpSpPr>
            <p:grpSpPr>
              <a:xfrm>
                <a:off x="2248946" y="3933831"/>
                <a:ext cx="57484" cy="145451"/>
                <a:chOff x="2248946" y="3933831"/>
                <a:chExt cx="57484" cy="145451"/>
              </a:xfrm>
            </p:grpSpPr>
            <p:sp>
              <p:nvSpPr>
                <p:cNvPr id="975" name="Freeform 846">
                  <a:extLst>
                    <a:ext uri="{FF2B5EF4-FFF2-40B4-BE49-F238E27FC236}">
                      <a16:creationId xmlns:a16="http://schemas.microsoft.com/office/drawing/2014/main" id="{EF808C18-BAA0-4189-8D9A-5148E464A1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4053153"/>
                  <a:ext cx="49645" cy="7839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76" name="Freeform 847">
                  <a:extLst>
                    <a:ext uri="{FF2B5EF4-FFF2-40B4-BE49-F238E27FC236}">
                      <a16:creationId xmlns:a16="http://schemas.microsoft.com/office/drawing/2014/main" id="{7B3B378C-44B2-4CE0-9ED7-F0830A36E0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4072314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77" name="Freeform 848">
                  <a:extLst>
                    <a:ext uri="{FF2B5EF4-FFF2-40B4-BE49-F238E27FC236}">
                      <a16:creationId xmlns:a16="http://schemas.microsoft.com/office/drawing/2014/main" id="{979F69EC-E9E1-488A-8351-ED2CEF1FBB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397041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3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3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3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3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78" name="Freeform 849">
                  <a:extLst>
                    <a:ext uri="{FF2B5EF4-FFF2-40B4-BE49-F238E27FC236}">
                      <a16:creationId xmlns:a16="http://schemas.microsoft.com/office/drawing/2014/main" id="{FD4C0D86-2C08-479C-91B8-6DA76570E6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398870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4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4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79" name="Freeform 850">
                  <a:extLst>
                    <a:ext uri="{FF2B5EF4-FFF2-40B4-BE49-F238E27FC236}">
                      <a16:creationId xmlns:a16="http://schemas.microsoft.com/office/drawing/2014/main" id="{C54D8BCA-25C8-4170-8E65-3BB0C2D1C0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3933831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5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5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38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8"/>
                        <a:pt x="328" y="25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0" name="Freeform 851">
                  <a:extLst>
                    <a:ext uri="{FF2B5EF4-FFF2-40B4-BE49-F238E27FC236}">
                      <a16:creationId xmlns:a16="http://schemas.microsoft.com/office/drawing/2014/main" id="{E6A9C1A2-BE65-44CC-8280-65216DA86F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395299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4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4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1" name="Freeform 852">
                  <a:extLst>
                    <a:ext uri="{FF2B5EF4-FFF2-40B4-BE49-F238E27FC236}">
                      <a16:creationId xmlns:a16="http://schemas.microsoft.com/office/drawing/2014/main" id="{B7EFD62D-A395-4BFE-9F31-4EF014CD9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4004379"/>
                  <a:ext cx="57484" cy="37451"/>
                </a:xfrm>
                <a:custGeom>
                  <a:avLst/>
                  <a:gdLst>
                    <a:gd name="T0" fmla="*/ 381 w 381"/>
                    <a:gd name="T1" fmla="*/ 234 h 249"/>
                    <a:gd name="T2" fmla="*/ 365 w 381"/>
                    <a:gd name="T3" fmla="*/ 249 h 249"/>
                    <a:gd name="T4" fmla="*/ 16 w 381"/>
                    <a:gd name="T5" fmla="*/ 249 h 249"/>
                    <a:gd name="T6" fmla="*/ 0 w 381"/>
                    <a:gd name="T7" fmla="*/ 234 h 249"/>
                    <a:gd name="T8" fmla="*/ 0 w 381"/>
                    <a:gd name="T9" fmla="*/ 15 h 249"/>
                    <a:gd name="T10" fmla="*/ 16 w 381"/>
                    <a:gd name="T11" fmla="*/ 0 h 249"/>
                    <a:gd name="T12" fmla="*/ 365 w 381"/>
                    <a:gd name="T13" fmla="*/ 0 h 249"/>
                    <a:gd name="T14" fmla="*/ 381 w 381"/>
                    <a:gd name="T15" fmla="*/ 15 h 249"/>
                    <a:gd name="T16" fmla="*/ 381 w 381"/>
                    <a:gd name="T17" fmla="*/ 234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49">
                      <a:moveTo>
                        <a:pt x="381" y="234"/>
                      </a:moveTo>
                      <a:cubicBezTo>
                        <a:pt x="381" y="242"/>
                        <a:pt x="374" y="249"/>
                        <a:pt x="365" y="249"/>
                      </a:cubicBezTo>
                      <a:cubicBezTo>
                        <a:pt x="16" y="249"/>
                        <a:pt x="16" y="249"/>
                        <a:pt x="16" y="249"/>
                      </a:cubicBezTo>
                      <a:cubicBezTo>
                        <a:pt x="7" y="249"/>
                        <a:pt x="0" y="242"/>
                        <a:pt x="0" y="234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7" y="0"/>
                        <a:pt x="16" y="0"/>
                      </a:cubicBezTo>
                      <a:cubicBezTo>
                        <a:pt x="365" y="0"/>
                        <a:pt x="365" y="0"/>
                        <a:pt x="365" y="0"/>
                      </a:cubicBezTo>
                      <a:cubicBezTo>
                        <a:pt x="374" y="0"/>
                        <a:pt x="381" y="7"/>
                        <a:pt x="381" y="15"/>
                      </a:cubicBezTo>
                      <a:lnTo>
                        <a:pt x="381" y="234"/>
                      </a:ln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sp>
            <p:nvSpPr>
              <p:cNvPr id="974" name="Rectangle: Rounded Corners 1456">
                <a:extLst>
                  <a:ext uri="{FF2B5EF4-FFF2-40B4-BE49-F238E27FC236}">
                    <a16:creationId xmlns:a16="http://schemas.microsoft.com/office/drawing/2014/main" id="{A9A9DCCA-8004-4A1C-9587-00B7E3C5758C}"/>
                  </a:ext>
                </a:extLst>
              </p:cNvPr>
              <p:cNvSpPr/>
              <p:nvPr/>
            </p:nvSpPr>
            <p:spPr>
              <a:xfrm>
                <a:off x="2018725" y="3895095"/>
                <a:ext cx="314899" cy="217324"/>
              </a:xfrm>
              <a:prstGeom prst="roundRect">
                <a:avLst/>
              </a:prstGeom>
              <a:noFill/>
              <a:ln w="12700" cap="flat" cmpd="sng" algn="ctr">
                <a:solidFill>
                  <a:srgbClr val="9BCBEB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t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989" name="Group 988">
            <a:extLst>
              <a:ext uri="{FF2B5EF4-FFF2-40B4-BE49-F238E27FC236}">
                <a16:creationId xmlns:a16="http://schemas.microsoft.com/office/drawing/2014/main" id="{E774FCCD-B352-4FF0-B050-419B9B1B0375}"/>
              </a:ext>
            </a:extLst>
          </p:cNvPr>
          <p:cNvGrpSpPr/>
          <p:nvPr/>
        </p:nvGrpSpPr>
        <p:grpSpPr>
          <a:xfrm>
            <a:off x="1479238" y="3445489"/>
            <a:ext cx="236174" cy="162993"/>
            <a:chOff x="2215426" y="5328608"/>
            <a:chExt cx="314899" cy="217324"/>
          </a:xfrm>
        </p:grpSpPr>
        <p:sp>
          <p:nvSpPr>
            <p:cNvPr id="990" name="Rectangle: Rounded Corners 620">
              <a:extLst>
                <a:ext uri="{FF2B5EF4-FFF2-40B4-BE49-F238E27FC236}">
                  <a16:creationId xmlns:a16="http://schemas.microsoft.com/office/drawing/2014/main" id="{8D70FA6D-A081-4982-AB43-AC98DD2B7E1C}"/>
                </a:ext>
              </a:extLst>
            </p:cNvPr>
            <p:cNvSpPr/>
            <p:nvPr/>
          </p:nvSpPr>
          <p:spPr>
            <a:xfrm>
              <a:off x="2215426" y="5328608"/>
              <a:ext cx="314899" cy="217324"/>
            </a:xfrm>
            <a:prstGeom prst="roundRect">
              <a:avLst/>
            </a:prstGeom>
            <a:solidFill>
              <a:srgbClr val="9BCBEB"/>
            </a:solidFill>
            <a:ln w="12700" cap="flat" cmpd="sng" algn="ctr">
              <a:solidFill>
                <a:srgbClr val="9BCBE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866FBEE-5DA4-4054-B32E-D00C49818A99}"/>
                </a:ext>
              </a:extLst>
            </p:cNvPr>
            <p:cNvGrpSpPr/>
            <p:nvPr/>
          </p:nvGrpSpPr>
          <p:grpSpPr>
            <a:xfrm>
              <a:off x="2244621" y="5387310"/>
              <a:ext cx="256509" cy="33097"/>
              <a:chOff x="2238362" y="5387310"/>
              <a:chExt cx="256509" cy="33097"/>
            </a:xfrm>
            <a:solidFill>
              <a:sysClr val="window" lastClr="FFFFFF"/>
            </a:solidFill>
          </p:grpSpPr>
          <p:sp>
            <p:nvSpPr>
              <p:cNvPr id="1004" name="Freeform 875">
                <a:extLst>
                  <a:ext uri="{FF2B5EF4-FFF2-40B4-BE49-F238E27FC236}">
                    <a16:creationId xmlns:a16="http://schemas.microsoft.com/office/drawing/2014/main" id="{266CFA27-805C-44E5-B711-A8C4DC11B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5" name="Freeform 876">
                <a:extLst>
                  <a:ext uri="{FF2B5EF4-FFF2-40B4-BE49-F238E27FC236}">
                    <a16:creationId xmlns:a16="http://schemas.microsoft.com/office/drawing/2014/main" id="{86732759-7D8B-4EEB-A2AF-635E74ED9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6" name="Freeform 877">
                <a:extLst>
                  <a:ext uri="{FF2B5EF4-FFF2-40B4-BE49-F238E27FC236}">
                    <a16:creationId xmlns:a16="http://schemas.microsoft.com/office/drawing/2014/main" id="{74E26636-564B-45E3-AA46-7A7C9E324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92" name="Group 991">
              <a:extLst>
                <a:ext uri="{FF2B5EF4-FFF2-40B4-BE49-F238E27FC236}">
                  <a16:creationId xmlns:a16="http://schemas.microsoft.com/office/drawing/2014/main" id="{D340D662-9415-4B20-9FCB-48F4BB02DE6A}"/>
                </a:ext>
              </a:extLst>
            </p:cNvPr>
            <p:cNvGrpSpPr/>
            <p:nvPr/>
          </p:nvGrpSpPr>
          <p:grpSpPr>
            <a:xfrm>
              <a:off x="2244621" y="5436077"/>
              <a:ext cx="256509" cy="18288"/>
              <a:chOff x="2238362" y="5387310"/>
              <a:chExt cx="256509" cy="33097"/>
            </a:xfrm>
            <a:solidFill>
              <a:sysClr val="window" lastClr="FFFFFF"/>
            </a:solidFill>
          </p:grpSpPr>
          <p:sp>
            <p:nvSpPr>
              <p:cNvPr id="1001" name="Freeform 872">
                <a:extLst>
                  <a:ext uri="{FF2B5EF4-FFF2-40B4-BE49-F238E27FC236}">
                    <a16:creationId xmlns:a16="http://schemas.microsoft.com/office/drawing/2014/main" id="{6FFFEC28-1FE3-4E70-AE8F-3DEFAB119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2" name="Freeform 873">
                <a:extLst>
                  <a:ext uri="{FF2B5EF4-FFF2-40B4-BE49-F238E27FC236}">
                    <a16:creationId xmlns:a16="http://schemas.microsoft.com/office/drawing/2014/main" id="{3927636C-FFBD-468C-98A8-2582CDA0C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3" name="Freeform 874">
                <a:extLst>
                  <a:ext uri="{FF2B5EF4-FFF2-40B4-BE49-F238E27FC236}">
                    <a16:creationId xmlns:a16="http://schemas.microsoft.com/office/drawing/2014/main" id="{1A42EAF6-38A7-4049-B795-2B4A7031F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93" name="Group 992">
              <a:extLst>
                <a:ext uri="{FF2B5EF4-FFF2-40B4-BE49-F238E27FC236}">
                  <a16:creationId xmlns:a16="http://schemas.microsoft.com/office/drawing/2014/main" id="{BE2052F0-5989-4FE9-80E3-1BC9A3B463DC}"/>
                </a:ext>
              </a:extLst>
            </p:cNvPr>
            <p:cNvGrpSpPr/>
            <p:nvPr/>
          </p:nvGrpSpPr>
          <p:grpSpPr>
            <a:xfrm>
              <a:off x="2244621" y="5470035"/>
              <a:ext cx="256509" cy="18288"/>
              <a:chOff x="2238362" y="5387310"/>
              <a:chExt cx="256509" cy="33097"/>
            </a:xfrm>
            <a:solidFill>
              <a:sysClr val="window" lastClr="FFFFFF"/>
            </a:solidFill>
          </p:grpSpPr>
          <p:sp>
            <p:nvSpPr>
              <p:cNvPr id="998" name="Freeform 869">
                <a:extLst>
                  <a:ext uri="{FF2B5EF4-FFF2-40B4-BE49-F238E27FC236}">
                    <a16:creationId xmlns:a16="http://schemas.microsoft.com/office/drawing/2014/main" id="{5471B8DE-EB3A-4A54-B7FA-5AE313A06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99" name="Freeform 870">
                <a:extLst>
                  <a:ext uri="{FF2B5EF4-FFF2-40B4-BE49-F238E27FC236}">
                    <a16:creationId xmlns:a16="http://schemas.microsoft.com/office/drawing/2014/main" id="{E4D03AB9-4930-41CB-8A2A-6B9B5B6B7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0" name="Freeform 871">
                <a:extLst>
                  <a:ext uri="{FF2B5EF4-FFF2-40B4-BE49-F238E27FC236}">
                    <a16:creationId xmlns:a16="http://schemas.microsoft.com/office/drawing/2014/main" id="{38F230FB-360B-45E0-92FE-C7E84073F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94" name="Group 993">
              <a:extLst>
                <a:ext uri="{FF2B5EF4-FFF2-40B4-BE49-F238E27FC236}">
                  <a16:creationId xmlns:a16="http://schemas.microsoft.com/office/drawing/2014/main" id="{209633E5-A1D5-4780-9698-A8E9340DD434}"/>
                </a:ext>
              </a:extLst>
            </p:cNvPr>
            <p:cNvGrpSpPr/>
            <p:nvPr/>
          </p:nvGrpSpPr>
          <p:grpSpPr>
            <a:xfrm>
              <a:off x="2244621" y="5503992"/>
              <a:ext cx="256509" cy="18288"/>
              <a:chOff x="2238362" y="5387310"/>
              <a:chExt cx="256509" cy="33097"/>
            </a:xfrm>
            <a:solidFill>
              <a:sysClr val="window" lastClr="FFFFFF"/>
            </a:solidFill>
          </p:grpSpPr>
          <p:sp>
            <p:nvSpPr>
              <p:cNvPr id="995" name="Freeform 866">
                <a:extLst>
                  <a:ext uri="{FF2B5EF4-FFF2-40B4-BE49-F238E27FC236}">
                    <a16:creationId xmlns:a16="http://schemas.microsoft.com/office/drawing/2014/main" id="{563133DE-29D8-46DC-969D-70F19F416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96" name="Freeform 867">
                <a:extLst>
                  <a:ext uri="{FF2B5EF4-FFF2-40B4-BE49-F238E27FC236}">
                    <a16:creationId xmlns:a16="http://schemas.microsoft.com/office/drawing/2014/main" id="{471164F2-54CC-4C22-AE09-921D2DD07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97" name="Freeform 868">
                <a:extLst>
                  <a:ext uri="{FF2B5EF4-FFF2-40B4-BE49-F238E27FC236}">
                    <a16:creationId xmlns:a16="http://schemas.microsoft.com/office/drawing/2014/main" id="{815F482C-414E-4233-AD11-D294C2C1B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1007" name="Group 1006">
            <a:extLst>
              <a:ext uri="{FF2B5EF4-FFF2-40B4-BE49-F238E27FC236}">
                <a16:creationId xmlns:a16="http://schemas.microsoft.com/office/drawing/2014/main" id="{6873DE12-39BD-4254-922B-FF4D78BD0CC0}"/>
              </a:ext>
            </a:extLst>
          </p:cNvPr>
          <p:cNvGrpSpPr/>
          <p:nvPr/>
        </p:nvGrpSpPr>
        <p:grpSpPr>
          <a:xfrm>
            <a:off x="1755062" y="2889251"/>
            <a:ext cx="170274" cy="210787"/>
            <a:chOff x="2580460" y="4588672"/>
            <a:chExt cx="227033" cy="281048"/>
          </a:xfrm>
        </p:grpSpPr>
        <p:grpSp>
          <p:nvGrpSpPr>
            <p:cNvPr id="1008" name="Group 1007">
              <a:extLst>
                <a:ext uri="{FF2B5EF4-FFF2-40B4-BE49-F238E27FC236}">
                  <a16:creationId xmlns:a16="http://schemas.microsoft.com/office/drawing/2014/main" id="{9EBE5D32-A38F-442C-BF3D-BE5E20580722}"/>
                </a:ext>
              </a:extLst>
            </p:cNvPr>
            <p:cNvGrpSpPr/>
            <p:nvPr/>
          </p:nvGrpSpPr>
          <p:grpSpPr>
            <a:xfrm>
              <a:off x="2615359" y="4645938"/>
              <a:ext cx="157631" cy="181434"/>
              <a:chOff x="2099141" y="4607877"/>
              <a:chExt cx="157631" cy="181434"/>
            </a:xfrm>
          </p:grpSpPr>
          <p:sp>
            <p:nvSpPr>
              <p:cNvPr id="1010" name="Rectangle 1009">
                <a:extLst>
                  <a:ext uri="{FF2B5EF4-FFF2-40B4-BE49-F238E27FC236}">
                    <a16:creationId xmlns:a16="http://schemas.microsoft.com/office/drawing/2014/main" id="{39101D13-9BEC-4119-AFF6-D2FC8B9D0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636830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1" name="Rectangle 1010">
                <a:extLst>
                  <a:ext uri="{FF2B5EF4-FFF2-40B4-BE49-F238E27FC236}">
                    <a16:creationId xmlns:a16="http://schemas.microsoft.com/office/drawing/2014/main" id="{3F3BD9D3-0056-43FC-9FAB-9E86E6D78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665782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2" name="Rectangle 1011">
                <a:extLst>
                  <a:ext uri="{FF2B5EF4-FFF2-40B4-BE49-F238E27FC236}">
                    <a16:creationId xmlns:a16="http://schemas.microsoft.com/office/drawing/2014/main" id="{A0415E37-A603-469D-9BF5-11E3C016D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695377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3" name="Rectangle 1012">
                <a:extLst>
                  <a:ext uri="{FF2B5EF4-FFF2-40B4-BE49-F238E27FC236}">
                    <a16:creationId xmlns:a16="http://schemas.microsoft.com/office/drawing/2014/main" id="{DE4AB459-EB78-489E-883F-27E03CDA8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724330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4" name="Rectangle 1013">
                <a:extLst>
                  <a:ext uri="{FF2B5EF4-FFF2-40B4-BE49-F238E27FC236}">
                    <a16:creationId xmlns:a16="http://schemas.microsoft.com/office/drawing/2014/main" id="{616402FF-9A4D-479C-BD8C-0BC9DDA7B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753925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5" name="Rectangle 1014">
                <a:extLst>
                  <a:ext uri="{FF2B5EF4-FFF2-40B4-BE49-F238E27FC236}">
                    <a16:creationId xmlns:a16="http://schemas.microsoft.com/office/drawing/2014/main" id="{76685F1D-0CFC-4A88-B576-A47BDB017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782877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6" name="Rectangle 1015">
                <a:extLst>
                  <a:ext uri="{FF2B5EF4-FFF2-40B4-BE49-F238E27FC236}">
                    <a16:creationId xmlns:a16="http://schemas.microsoft.com/office/drawing/2014/main" id="{2CA6CFD8-0D1C-403D-A6CC-2BEB08FE9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607877"/>
                <a:ext cx="106803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sp>
          <p:nvSpPr>
            <p:cNvPr id="1009" name="Rectangle: Rounded Corners 639">
              <a:extLst>
                <a:ext uri="{FF2B5EF4-FFF2-40B4-BE49-F238E27FC236}">
                  <a16:creationId xmlns:a16="http://schemas.microsoft.com/office/drawing/2014/main" id="{E5752DBF-429F-4B72-9B9E-E36943ECA9E1}"/>
                </a:ext>
              </a:extLst>
            </p:cNvPr>
            <p:cNvSpPr/>
            <p:nvPr/>
          </p:nvSpPr>
          <p:spPr>
            <a:xfrm rot="5400000">
              <a:off x="2553453" y="4615679"/>
              <a:ext cx="281048" cy="227033"/>
            </a:xfrm>
            <a:prstGeom prst="roundRect">
              <a:avLst/>
            </a:prstGeom>
            <a:noFill/>
            <a:ln w="12700" cap="flat" cmpd="sng" algn="ctr">
              <a:solidFill>
                <a:srgbClr val="9BCBE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17" name="Group 1016">
            <a:extLst>
              <a:ext uri="{FF2B5EF4-FFF2-40B4-BE49-F238E27FC236}">
                <a16:creationId xmlns:a16="http://schemas.microsoft.com/office/drawing/2014/main" id="{037DAC84-4C03-4152-ABF7-A7BB5B9CD5E4}"/>
              </a:ext>
            </a:extLst>
          </p:cNvPr>
          <p:cNvGrpSpPr/>
          <p:nvPr/>
        </p:nvGrpSpPr>
        <p:grpSpPr>
          <a:xfrm>
            <a:off x="2274720" y="1351076"/>
            <a:ext cx="91481" cy="2223711"/>
            <a:chOff x="3276070" y="2467411"/>
            <a:chExt cx="121974" cy="2964933"/>
          </a:xfrm>
        </p:grpSpPr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260ACDBB-3770-4131-8216-2CA793D0A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2467411"/>
              <a:ext cx="121974" cy="124746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915AEE27-7612-4841-B7C5-5489DC38D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3887505"/>
              <a:ext cx="121974" cy="121974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04AA36D9-6A47-410C-9535-3BCB313E9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3177458"/>
              <a:ext cx="121974" cy="124746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03A7EBF7-313B-46E3-A67B-05B1696AB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4594780"/>
              <a:ext cx="121974" cy="124746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AE8CC5B3-D34E-4330-8865-66DF31C82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5304826"/>
              <a:ext cx="121974" cy="127518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sp>
        <p:nvSpPr>
          <p:cNvPr id="1023" name="Rectangle 1022">
            <a:extLst>
              <a:ext uri="{FF2B5EF4-FFF2-40B4-BE49-F238E27FC236}">
                <a16:creationId xmlns:a16="http://schemas.microsoft.com/office/drawing/2014/main" id="{CC0C03A1-5576-4C12-B397-1C8F3CD91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1275" y="2768471"/>
            <a:ext cx="744135" cy="11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5000"/>
              </a:lnSpc>
            </a:pPr>
            <a:r>
              <a:rPr lang="en-US" altLang="en-US" sz="900" b="1" dirty="0" err="1">
                <a:solidFill>
                  <a:srgbClr val="671E75"/>
                </a:solidFill>
                <a:latin typeface="Source Sans Pro"/>
              </a:rPr>
              <a:t>Analise</a:t>
            </a:r>
            <a:endParaRPr lang="en-US" altLang="en-US" sz="900" b="1" dirty="0">
              <a:solidFill>
                <a:srgbClr val="671E75"/>
              </a:solidFill>
              <a:latin typeface="Source Sans Pro"/>
            </a:endParaRP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E51FA17C-ABC4-4661-9C8D-7552BFA0380A}"/>
              </a:ext>
            </a:extLst>
          </p:cNvPr>
          <p:cNvGrpSpPr/>
          <p:nvPr/>
        </p:nvGrpSpPr>
        <p:grpSpPr>
          <a:xfrm>
            <a:off x="3961793" y="2955482"/>
            <a:ext cx="592399" cy="213263"/>
            <a:chOff x="5219183" y="4087916"/>
            <a:chExt cx="789864" cy="213263"/>
          </a:xfrm>
        </p:grpSpPr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87FD200B-FBE9-4A4C-A0EA-D2315D475135}"/>
                </a:ext>
              </a:extLst>
            </p:cNvPr>
            <p:cNvCxnSpPr/>
            <p:nvPr/>
          </p:nvCxnSpPr>
          <p:spPr>
            <a:xfrm>
              <a:off x="5298233" y="4197466"/>
              <a:ext cx="610690" cy="0"/>
            </a:xfrm>
            <a:prstGeom prst="lin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3F9F21A3-2269-4318-BF53-714EF3976308}"/>
                </a:ext>
              </a:extLst>
            </p:cNvPr>
            <p:cNvSpPr/>
            <p:nvPr/>
          </p:nvSpPr>
          <p:spPr>
            <a:xfrm>
              <a:off x="5795784" y="408791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634D7C69-8692-451E-BBE8-B9B38F9FB894}"/>
                </a:ext>
              </a:extLst>
            </p:cNvPr>
            <p:cNvSpPr/>
            <p:nvPr/>
          </p:nvSpPr>
          <p:spPr>
            <a:xfrm>
              <a:off x="5509419" y="408791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EB559D82-3566-4A10-A9A5-CD00D313E983}"/>
                </a:ext>
              </a:extLst>
            </p:cNvPr>
            <p:cNvSpPr/>
            <p:nvPr/>
          </p:nvSpPr>
          <p:spPr>
            <a:xfrm>
              <a:off x="5219183" y="408791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9" name="Freeform 900">
              <a:extLst>
                <a:ext uri="{FF2B5EF4-FFF2-40B4-BE49-F238E27FC236}">
                  <a16:creationId xmlns:a16="http://schemas.microsoft.com/office/drawing/2014/main" id="{B20E8652-7A1C-423D-A9B6-E1439B1C0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5241" y="4190781"/>
              <a:ext cx="57181" cy="53647"/>
            </a:xfrm>
            <a:custGeom>
              <a:avLst/>
              <a:gdLst>
                <a:gd name="T0" fmla="*/ 840 w 1077"/>
                <a:gd name="T1" fmla="*/ 666 h 1010"/>
                <a:gd name="T2" fmla="*/ 840 w 1077"/>
                <a:gd name="T3" fmla="*/ 643 h 1010"/>
                <a:gd name="T4" fmla="*/ 840 w 1077"/>
                <a:gd name="T5" fmla="*/ 23 h 1010"/>
                <a:gd name="T6" fmla="*/ 862 w 1077"/>
                <a:gd name="T7" fmla="*/ 0 h 1010"/>
                <a:gd name="T8" fmla="*/ 1056 w 1077"/>
                <a:gd name="T9" fmla="*/ 0 h 1010"/>
                <a:gd name="T10" fmla="*/ 1077 w 1077"/>
                <a:gd name="T11" fmla="*/ 20 h 1010"/>
                <a:gd name="T12" fmla="*/ 1077 w 1077"/>
                <a:gd name="T13" fmla="*/ 990 h 1010"/>
                <a:gd name="T14" fmla="*/ 1056 w 1077"/>
                <a:gd name="T15" fmla="*/ 1010 h 1010"/>
                <a:gd name="T16" fmla="*/ 860 w 1077"/>
                <a:gd name="T17" fmla="*/ 1010 h 1010"/>
                <a:gd name="T18" fmla="*/ 829 w 1077"/>
                <a:gd name="T19" fmla="*/ 996 h 1010"/>
                <a:gd name="T20" fmla="*/ 617 w 1077"/>
                <a:gd name="T21" fmla="*/ 757 h 1010"/>
                <a:gd name="T22" fmla="*/ 471 w 1077"/>
                <a:gd name="T23" fmla="*/ 593 h 1010"/>
                <a:gd name="T24" fmla="*/ 257 w 1077"/>
                <a:gd name="T25" fmla="*/ 353 h 1010"/>
                <a:gd name="T26" fmla="*/ 236 w 1077"/>
                <a:gd name="T27" fmla="*/ 335 h 1010"/>
                <a:gd name="T28" fmla="*/ 236 w 1077"/>
                <a:gd name="T29" fmla="*/ 358 h 1010"/>
                <a:gd name="T30" fmla="*/ 237 w 1077"/>
                <a:gd name="T31" fmla="*/ 986 h 1010"/>
                <a:gd name="T32" fmla="*/ 212 w 1077"/>
                <a:gd name="T33" fmla="*/ 1010 h 1010"/>
                <a:gd name="T34" fmla="*/ 18 w 1077"/>
                <a:gd name="T35" fmla="*/ 1010 h 1010"/>
                <a:gd name="T36" fmla="*/ 0 w 1077"/>
                <a:gd name="T37" fmla="*/ 992 h 1010"/>
                <a:gd name="T38" fmla="*/ 0 w 1077"/>
                <a:gd name="T39" fmla="*/ 18 h 1010"/>
                <a:gd name="T40" fmla="*/ 17 w 1077"/>
                <a:gd name="T41" fmla="*/ 0 h 1010"/>
                <a:gd name="T42" fmla="*/ 225 w 1077"/>
                <a:gd name="T43" fmla="*/ 0 h 1010"/>
                <a:gd name="T44" fmla="*/ 249 w 1077"/>
                <a:gd name="T45" fmla="*/ 12 h 1010"/>
                <a:gd name="T46" fmla="*/ 602 w 1077"/>
                <a:gd name="T47" fmla="*/ 406 h 1010"/>
                <a:gd name="T48" fmla="*/ 827 w 1077"/>
                <a:gd name="T49" fmla="*/ 658 h 1010"/>
                <a:gd name="T50" fmla="*/ 840 w 1077"/>
                <a:gd name="T51" fmla="*/ 666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7" h="1010">
                  <a:moveTo>
                    <a:pt x="840" y="666"/>
                  </a:moveTo>
                  <a:cubicBezTo>
                    <a:pt x="840" y="658"/>
                    <a:pt x="840" y="650"/>
                    <a:pt x="840" y="643"/>
                  </a:cubicBezTo>
                  <a:cubicBezTo>
                    <a:pt x="840" y="436"/>
                    <a:pt x="841" y="230"/>
                    <a:pt x="840" y="23"/>
                  </a:cubicBezTo>
                  <a:cubicBezTo>
                    <a:pt x="840" y="6"/>
                    <a:pt x="843" y="0"/>
                    <a:pt x="862" y="0"/>
                  </a:cubicBezTo>
                  <a:cubicBezTo>
                    <a:pt x="926" y="1"/>
                    <a:pt x="991" y="1"/>
                    <a:pt x="1056" y="0"/>
                  </a:cubicBezTo>
                  <a:cubicBezTo>
                    <a:pt x="1070" y="0"/>
                    <a:pt x="1077" y="3"/>
                    <a:pt x="1077" y="20"/>
                  </a:cubicBezTo>
                  <a:cubicBezTo>
                    <a:pt x="1076" y="343"/>
                    <a:pt x="1076" y="666"/>
                    <a:pt x="1077" y="990"/>
                  </a:cubicBezTo>
                  <a:cubicBezTo>
                    <a:pt x="1077" y="1006"/>
                    <a:pt x="1071" y="1010"/>
                    <a:pt x="1056" y="1010"/>
                  </a:cubicBezTo>
                  <a:cubicBezTo>
                    <a:pt x="991" y="1009"/>
                    <a:pt x="925" y="1009"/>
                    <a:pt x="860" y="1010"/>
                  </a:cubicBezTo>
                  <a:cubicBezTo>
                    <a:pt x="847" y="1010"/>
                    <a:pt x="838" y="1006"/>
                    <a:pt x="829" y="996"/>
                  </a:cubicBezTo>
                  <a:cubicBezTo>
                    <a:pt x="759" y="916"/>
                    <a:pt x="688" y="837"/>
                    <a:pt x="617" y="757"/>
                  </a:cubicBezTo>
                  <a:cubicBezTo>
                    <a:pt x="568" y="702"/>
                    <a:pt x="519" y="648"/>
                    <a:pt x="471" y="593"/>
                  </a:cubicBezTo>
                  <a:cubicBezTo>
                    <a:pt x="399" y="513"/>
                    <a:pt x="328" y="433"/>
                    <a:pt x="257" y="353"/>
                  </a:cubicBezTo>
                  <a:cubicBezTo>
                    <a:pt x="252" y="347"/>
                    <a:pt x="247" y="339"/>
                    <a:pt x="236" y="335"/>
                  </a:cubicBezTo>
                  <a:cubicBezTo>
                    <a:pt x="236" y="344"/>
                    <a:pt x="236" y="351"/>
                    <a:pt x="236" y="358"/>
                  </a:cubicBezTo>
                  <a:cubicBezTo>
                    <a:pt x="236" y="567"/>
                    <a:pt x="236" y="776"/>
                    <a:pt x="237" y="986"/>
                  </a:cubicBezTo>
                  <a:cubicBezTo>
                    <a:pt x="237" y="1005"/>
                    <a:pt x="231" y="1010"/>
                    <a:pt x="212" y="1010"/>
                  </a:cubicBezTo>
                  <a:cubicBezTo>
                    <a:pt x="148" y="1009"/>
                    <a:pt x="83" y="1009"/>
                    <a:pt x="18" y="1010"/>
                  </a:cubicBezTo>
                  <a:cubicBezTo>
                    <a:pt x="5" y="1010"/>
                    <a:pt x="0" y="1006"/>
                    <a:pt x="0" y="992"/>
                  </a:cubicBezTo>
                  <a:cubicBezTo>
                    <a:pt x="0" y="667"/>
                    <a:pt x="0" y="342"/>
                    <a:pt x="0" y="18"/>
                  </a:cubicBezTo>
                  <a:cubicBezTo>
                    <a:pt x="0" y="5"/>
                    <a:pt x="4" y="0"/>
                    <a:pt x="17" y="0"/>
                  </a:cubicBezTo>
                  <a:cubicBezTo>
                    <a:pt x="86" y="1"/>
                    <a:pt x="156" y="1"/>
                    <a:pt x="225" y="0"/>
                  </a:cubicBezTo>
                  <a:cubicBezTo>
                    <a:pt x="236" y="0"/>
                    <a:pt x="242" y="5"/>
                    <a:pt x="249" y="12"/>
                  </a:cubicBezTo>
                  <a:cubicBezTo>
                    <a:pt x="367" y="144"/>
                    <a:pt x="485" y="275"/>
                    <a:pt x="602" y="406"/>
                  </a:cubicBezTo>
                  <a:cubicBezTo>
                    <a:pt x="677" y="490"/>
                    <a:pt x="752" y="574"/>
                    <a:pt x="827" y="658"/>
                  </a:cubicBezTo>
                  <a:cubicBezTo>
                    <a:pt x="830" y="661"/>
                    <a:pt x="832" y="665"/>
                    <a:pt x="840" y="66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0" name="Freeform 901">
              <a:extLst>
                <a:ext uri="{FF2B5EF4-FFF2-40B4-BE49-F238E27FC236}">
                  <a16:creationId xmlns:a16="http://schemas.microsoft.com/office/drawing/2014/main" id="{5729A05A-5D35-4ACF-9479-E850CE3B9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7561" y="4190781"/>
              <a:ext cx="58787" cy="53969"/>
            </a:xfrm>
            <a:custGeom>
              <a:avLst/>
              <a:gdLst>
                <a:gd name="T0" fmla="*/ 695 w 1110"/>
                <a:gd name="T1" fmla="*/ 1009 h 1011"/>
                <a:gd name="T2" fmla="*/ 319 w 1110"/>
                <a:gd name="T3" fmla="*/ 1009 h 1011"/>
                <a:gd name="T4" fmla="*/ 28 w 1110"/>
                <a:gd name="T5" fmla="*/ 825 h 1011"/>
                <a:gd name="T6" fmla="*/ 1 w 1110"/>
                <a:gd name="T7" fmla="*/ 712 h 1011"/>
                <a:gd name="T8" fmla="*/ 1 w 1110"/>
                <a:gd name="T9" fmla="*/ 300 h 1011"/>
                <a:gd name="T10" fmla="*/ 246 w 1110"/>
                <a:gd name="T11" fmla="*/ 9 h 1011"/>
                <a:gd name="T12" fmla="*/ 335 w 1110"/>
                <a:gd name="T13" fmla="*/ 1 h 1011"/>
                <a:gd name="T14" fmla="*/ 1085 w 1110"/>
                <a:gd name="T15" fmla="*/ 0 h 1011"/>
                <a:gd name="T16" fmla="*/ 1109 w 1110"/>
                <a:gd name="T17" fmla="*/ 23 h 1011"/>
                <a:gd name="T18" fmla="*/ 1109 w 1110"/>
                <a:gd name="T19" fmla="*/ 215 h 1011"/>
                <a:gd name="T20" fmla="*/ 1087 w 1110"/>
                <a:gd name="T21" fmla="*/ 237 h 1011"/>
                <a:gd name="T22" fmla="*/ 331 w 1110"/>
                <a:gd name="T23" fmla="*/ 237 h 1011"/>
                <a:gd name="T24" fmla="*/ 295 w 1110"/>
                <a:gd name="T25" fmla="*/ 239 h 1011"/>
                <a:gd name="T26" fmla="*/ 234 w 1110"/>
                <a:gd name="T27" fmla="*/ 321 h 1011"/>
                <a:gd name="T28" fmla="*/ 234 w 1110"/>
                <a:gd name="T29" fmla="*/ 689 h 1011"/>
                <a:gd name="T30" fmla="*/ 323 w 1110"/>
                <a:gd name="T31" fmla="*/ 773 h 1011"/>
                <a:gd name="T32" fmla="*/ 1083 w 1110"/>
                <a:gd name="T33" fmla="*/ 773 h 1011"/>
                <a:gd name="T34" fmla="*/ 1109 w 1110"/>
                <a:gd name="T35" fmla="*/ 799 h 1011"/>
                <a:gd name="T36" fmla="*/ 1109 w 1110"/>
                <a:gd name="T37" fmla="*/ 987 h 1011"/>
                <a:gd name="T38" fmla="*/ 1087 w 1110"/>
                <a:gd name="T39" fmla="*/ 1010 h 1011"/>
                <a:gd name="T40" fmla="*/ 695 w 1110"/>
                <a:gd name="T41" fmla="*/ 100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0" h="1011">
                  <a:moveTo>
                    <a:pt x="695" y="1009"/>
                  </a:moveTo>
                  <a:cubicBezTo>
                    <a:pt x="570" y="1009"/>
                    <a:pt x="444" y="1011"/>
                    <a:pt x="319" y="1009"/>
                  </a:cubicBezTo>
                  <a:cubicBezTo>
                    <a:pt x="186" y="1006"/>
                    <a:pt x="89" y="943"/>
                    <a:pt x="28" y="825"/>
                  </a:cubicBezTo>
                  <a:cubicBezTo>
                    <a:pt x="9" y="790"/>
                    <a:pt x="1" y="752"/>
                    <a:pt x="1" y="712"/>
                  </a:cubicBezTo>
                  <a:cubicBezTo>
                    <a:pt x="1" y="574"/>
                    <a:pt x="0" y="437"/>
                    <a:pt x="1" y="300"/>
                  </a:cubicBezTo>
                  <a:cubicBezTo>
                    <a:pt x="2" y="165"/>
                    <a:pt x="113" y="35"/>
                    <a:pt x="246" y="9"/>
                  </a:cubicBezTo>
                  <a:cubicBezTo>
                    <a:pt x="276" y="3"/>
                    <a:pt x="305" y="1"/>
                    <a:pt x="335" y="1"/>
                  </a:cubicBezTo>
                  <a:cubicBezTo>
                    <a:pt x="585" y="1"/>
                    <a:pt x="835" y="1"/>
                    <a:pt x="1085" y="0"/>
                  </a:cubicBezTo>
                  <a:cubicBezTo>
                    <a:pt x="1103" y="0"/>
                    <a:pt x="1110" y="4"/>
                    <a:pt x="1109" y="23"/>
                  </a:cubicBezTo>
                  <a:cubicBezTo>
                    <a:pt x="1108" y="87"/>
                    <a:pt x="1108" y="151"/>
                    <a:pt x="1109" y="215"/>
                  </a:cubicBezTo>
                  <a:cubicBezTo>
                    <a:pt x="1109" y="233"/>
                    <a:pt x="1104" y="237"/>
                    <a:pt x="1087" y="237"/>
                  </a:cubicBezTo>
                  <a:cubicBezTo>
                    <a:pt x="835" y="237"/>
                    <a:pt x="583" y="237"/>
                    <a:pt x="331" y="237"/>
                  </a:cubicBezTo>
                  <a:cubicBezTo>
                    <a:pt x="319" y="237"/>
                    <a:pt x="306" y="236"/>
                    <a:pt x="295" y="239"/>
                  </a:cubicBezTo>
                  <a:cubicBezTo>
                    <a:pt x="255" y="248"/>
                    <a:pt x="234" y="275"/>
                    <a:pt x="234" y="321"/>
                  </a:cubicBezTo>
                  <a:cubicBezTo>
                    <a:pt x="233" y="444"/>
                    <a:pt x="233" y="566"/>
                    <a:pt x="234" y="689"/>
                  </a:cubicBezTo>
                  <a:cubicBezTo>
                    <a:pt x="235" y="746"/>
                    <a:pt x="265" y="773"/>
                    <a:pt x="323" y="773"/>
                  </a:cubicBezTo>
                  <a:cubicBezTo>
                    <a:pt x="576" y="773"/>
                    <a:pt x="830" y="773"/>
                    <a:pt x="1083" y="773"/>
                  </a:cubicBezTo>
                  <a:cubicBezTo>
                    <a:pt x="1109" y="773"/>
                    <a:pt x="1109" y="773"/>
                    <a:pt x="1109" y="799"/>
                  </a:cubicBezTo>
                  <a:cubicBezTo>
                    <a:pt x="1109" y="862"/>
                    <a:pt x="1108" y="925"/>
                    <a:pt x="1109" y="987"/>
                  </a:cubicBezTo>
                  <a:cubicBezTo>
                    <a:pt x="1109" y="1005"/>
                    <a:pt x="1105" y="1010"/>
                    <a:pt x="1087" y="1010"/>
                  </a:cubicBezTo>
                  <a:cubicBezTo>
                    <a:pt x="956" y="1009"/>
                    <a:pt x="826" y="1009"/>
                    <a:pt x="695" y="100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1" name="Freeform 902">
              <a:extLst>
                <a:ext uri="{FF2B5EF4-FFF2-40B4-BE49-F238E27FC236}">
                  <a16:creationId xmlns:a16="http://schemas.microsoft.com/office/drawing/2014/main" id="{86FB47E7-17EE-4B71-90E2-11F99DF83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577" y="4131673"/>
              <a:ext cx="71636" cy="42083"/>
            </a:xfrm>
            <a:custGeom>
              <a:avLst/>
              <a:gdLst>
                <a:gd name="T0" fmla="*/ 1346 w 1346"/>
                <a:gd name="T1" fmla="*/ 790 h 794"/>
                <a:gd name="T2" fmla="*/ 0 w 1346"/>
                <a:gd name="T3" fmla="*/ 787 h 794"/>
                <a:gd name="T4" fmla="*/ 15 w 1346"/>
                <a:gd name="T5" fmla="*/ 764 h 794"/>
                <a:gd name="T6" fmla="*/ 237 w 1346"/>
                <a:gd name="T7" fmla="*/ 507 h 794"/>
                <a:gd name="T8" fmla="*/ 432 w 1346"/>
                <a:gd name="T9" fmla="*/ 283 h 794"/>
                <a:gd name="T10" fmla="*/ 648 w 1346"/>
                <a:gd name="T11" fmla="*/ 32 h 794"/>
                <a:gd name="T12" fmla="*/ 696 w 1346"/>
                <a:gd name="T13" fmla="*/ 33 h 794"/>
                <a:gd name="T14" fmla="*/ 879 w 1346"/>
                <a:gd name="T15" fmla="*/ 246 h 794"/>
                <a:gd name="T16" fmla="*/ 1088 w 1346"/>
                <a:gd name="T17" fmla="*/ 490 h 794"/>
                <a:gd name="T18" fmla="*/ 1293 w 1346"/>
                <a:gd name="T19" fmla="*/ 728 h 794"/>
                <a:gd name="T20" fmla="*/ 1346 w 1346"/>
                <a:gd name="T21" fmla="*/ 79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6" h="794">
                  <a:moveTo>
                    <a:pt x="1346" y="790"/>
                  </a:moveTo>
                  <a:cubicBezTo>
                    <a:pt x="895" y="794"/>
                    <a:pt x="449" y="786"/>
                    <a:pt x="0" y="787"/>
                  </a:cubicBezTo>
                  <a:cubicBezTo>
                    <a:pt x="2" y="777"/>
                    <a:pt x="9" y="771"/>
                    <a:pt x="15" y="764"/>
                  </a:cubicBezTo>
                  <a:cubicBezTo>
                    <a:pt x="89" y="678"/>
                    <a:pt x="163" y="593"/>
                    <a:pt x="237" y="507"/>
                  </a:cubicBezTo>
                  <a:cubicBezTo>
                    <a:pt x="302" y="432"/>
                    <a:pt x="367" y="358"/>
                    <a:pt x="432" y="283"/>
                  </a:cubicBezTo>
                  <a:cubicBezTo>
                    <a:pt x="504" y="199"/>
                    <a:pt x="576" y="115"/>
                    <a:pt x="648" y="32"/>
                  </a:cubicBezTo>
                  <a:cubicBezTo>
                    <a:pt x="676" y="0"/>
                    <a:pt x="668" y="0"/>
                    <a:pt x="696" y="33"/>
                  </a:cubicBezTo>
                  <a:cubicBezTo>
                    <a:pt x="758" y="103"/>
                    <a:pt x="818" y="175"/>
                    <a:pt x="879" y="246"/>
                  </a:cubicBezTo>
                  <a:cubicBezTo>
                    <a:pt x="949" y="328"/>
                    <a:pt x="1018" y="409"/>
                    <a:pt x="1088" y="490"/>
                  </a:cubicBezTo>
                  <a:cubicBezTo>
                    <a:pt x="1156" y="569"/>
                    <a:pt x="1224" y="649"/>
                    <a:pt x="1293" y="728"/>
                  </a:cubicBezTo>
                  <a:cubicBezTo>
                    <a:pt x="1310" y="748"/>
                    <a:pt x="1327" y="768"/>
                    <a:pt x="1346" y="79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2" name="Freeform 903">
              <a:extLst>
                <a:ext uri="{FF2B5EF4-FFF2-40B4-BE49-F238E27FC236}">
                  <a16:creationId xmlns:a16="http://schemas.microsoft.com/office/drawing/2014/main" id="{AA589367-E0E5-4A3C-BC00-C69D3AE31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6930" y="4131994"/>
              <a:ext cx="55896" cy="41440"/>
            </a:xfrm>
            <a:custGeom>
              <a:avLst/>
              <a:gdLst>
                <a:gd name="T0" fmla="*/ 0 w 1050"/>
                <a:gd name="T1" fmla="*/ 780 h 782"/>
                <a:gd name="T2" fmla="*/ 69 w 1050"/>
                <a:gd name="T3" fmla="*/ 699 h 782"/>
                <a:gd name="T4" fmla="*/ 349 w 1050"/>
                <a:gd name="T5" fmla="*/ 376 h 782"/>
                <a:gd name="T6" fmla="*/ 565 w 1050"/>
                <a:gd name="T7" fmla="*/ 127 h 782"/>
                <a:gd name="T8" fmla="*/ 664 w 1050"/>
                <a:gd name="T9" fmla="*/ 12 h 782"/>
                <a:gd name="T10" fmla="*/ 689 w 1050"/>
                <a:gd name="T11" fmla="*/ 13 h 782"/>
                <a:gd name="T12" fmla="*/ 871 w 1050"/>
                <a:gd name="T13" fmla="*/ 225 h 782"/>
                <a:gd name="T14" fmla="*/ 1043 w 1050"/>
                <a:gd name="T15" fmla="*/ 425 h 782"/>
                <a:gd name="T16" fmla="*/ 1042 w 1050"/>
                <a:gd name="T17" fmla="*/ 447 h 782"/>
                <a:gd name="T18" fmla="*/ 901 w 1050"/>
                <a:gd name="T19" fmla="*/ 610 h 782"/>
                <a:gd name="T20" fmla="*/ 763 w 1050"/>
                <a:gd name="T21" fmla="*/ 770 h 782"/>
                <a:gd name="T22" fmla="*/ 737 w 1050"/>
                <a:gd name="T23" fmla="*/ 782 h 782"/>
                <a:gd name="T24" fmla="*/ 11 w 1050"/>
                <a:gd name="T25" fmla="*/ 781 h 782"/>
                <a:gd name="T26" fmla="*/ 0 w 1050"/>
                <a:gd name="T27" fmla="*/ 78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0" h="782">
                  <a:moveTo>
                    <a:pt x="0" y="780"/>
                  </a:moveTo>
                  <a:cubicBezTo>
                    <a:pt x="25" y="751"/>
                    <a:pt x="47" y="725"/>
                    <a:pt x="69" y="699"/>
                  </a:cubicBezTo>
                  <a:cubicBezTo>
                    <a:pt x="162" y="591"/>
                    <a:pt x="256" y="484"/>
                    <a:pt x="349" y="376"/>
                  </a:cubicBezTo>
                  <a:cubicBezTo>
                    <a:pt x="421" y="293"/>
                    <a:pt x="493" y="210"/>
                    <a:pt x="565" y="127"/>
                  </a:cubicBezTo>
                  <a:cubicBezTo>
                    <a:pt x="598" y="89"/>
                    <a:pt x="631" y="51"/>
                    <a:pt x="664" y="12"/>
                  </a:cubicBezTo>
                  <a:cubicBezTo>
                    <a:pt x="673" y="0"/>
                    <a:pt x="679" y="0"/>
                    <a:pt x="689" y="13"/>
                  </a:cubicBezTo>
                  <a:cubicBezTo>
                    <a:pt x="749" y="84"/>
                    <a:pt x="810" y="154"/>
                    <a:pt x="871" y="225"/>
                  </a:cubicBezTo>
                  <a:cubicBezTo>
                    <a:pt x="928" y="292"/>
                    <a:pt x="985" y="358"/>
                    <a:pt x="1043" y="425"/>
                  </a:cubicBezTo>
                  <a:cubicBezTo>
                    <a:pt x="1050" y="433"/>
                    <a:pt x="1049" y="439"/>
                    <a:pt x="1042" y="447"/>
                  </a:cubicBezTo>
                  <a:cubicBezTo>
                    <a:pt x="995" y="501"/>
                    <a:pt x="948" y="556"/>
                    <a:pt x="901" y="610"/>
                  </a:cubicBezTo>
                  <a:cubicBezTo>
                    <a:pt x="855" y="663"/>
                    <a:pt x="809" y="716"/>
                    <a:pt x="763" y="770"/>
                  </a:cubicBezTo>
                  <a:cubicBezTo>
                    <a:pt x="756" y="778"/>
                    <a:pt x="748" y="782"/>
                    <a:pt x="737" y="782"/>
                  </a:cubicBezTo>
                  <a:cubicBezTo>
                    <a:pt x="495" y="781"/>
                    <a:pt x="253" y="781"/>
                    <a:pt x="11" y="781"/>
                  </a:cubicBezTo>
                  <a:cubicBezTo>
                    <a:pt x="9" y="781"/>
                    <a:pt x="7" y="781"/>
                    <a:pt x="0" y="78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3" name="Freeform 904">
              <a:extLst>
                <a:ext uri="{FF2B5EF4-FFF2-40B4-BE49-F238E27FC236}">
                  <a16:creationId xmlns:a16="http://schemas.microsoft.com/office/drawing/2014/main" id="{3580F874-2299-46CB-8928-A98A6853E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572" y="4190781"/>
              <a:ext cx="12528" cy="53969"/>
            </a:xfrm>
            <a:custGeom>
              <a:avLst/>
              <a:gdLst>
                <a:gd name="T0" fmla="*/ 0 w 236"/>
                <a:gd name="T1" fmla="*/ 507 h 1018"/>
                <a:gd name="T2" fmla="*/ 0 w 236"/>
                <a:gd name="T3" fmla="*/ 23 h 1018"/>
                <a:gd name="T4" fmla="*/ 22 w 236"/>
                <a:gd name="T5" fmla="*/ 1 h 1018"/>
                <a:gd name="T6" fmla="*/ 215 w 236"/>
                <a:gd name="T7" fmla="*/ 1 h 1018"/>
                <a:gd name="T8" fmla="*/ 236 w 236"/>
                <a:gd name="T9" fmla="*/ 20 h 1018"/>
                <a:gd name="T10" fmla="*/ 236 w 236"/>
                <a:gd name="T11" fmla="*/ 998 h 1018"/>
                <a:gd name="T12" fmla="*/ 217 w 236"/>
                <a:gd name="T13" fmla="*/ 1017 h 1018"/>
                <a:gd name="T14" fmla="*/ 20 w 236"/>
                <a:gd name="T15" fmla="*/ 1017 h 1018"/>
                <a:gd name="T16" fmla="*/ 0 w 236"/>
                <a:gd name="T17" fmla="*/ 997 h 1018"/>
                <a:gd name="T18" fmla="*/ 0 w 236"/>
                <a:gd name="T19" fmla="*/ 50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1018">
                  <a:moveTo>
                    <a:pt x="0" y="507"/>
                  </a:moveTo>
                  <a:cubicBezTo>
                    <a:pt x="0" y="346"/>
                    <a:pt x="0" y="184"/>
                    <a:pt x="0" y="23"/>
                  </a:cubicBezTo>
                  <a:cubicBezTo>
                    <a:pt x="0" y="6"/>
                    <a:pt x="3" y="0"/>
                    <a:pt x="22" y="1"/>
                  </a:cubicBezTo>
                  <a:cubicBezTo>
                    <a:pt x="86" y="2"/>
                    <a:pt x="151" y="1"/>
                    <a:pt x="215" y="1"/>
                  </a:cubicBezTo>
                  <a:cubicBezTo>
                    <a:pt x="230" y="1"/>
                    <a:pt x="236" y="3"/>
                    <a:pt x="236" y="20"/>
                  </a:cubicBezTo>
                  <a:cubicBezTo>
                    <a:pt x="236" y="346"/>
                    <a:pt x="236" y="672"/>
                    <a:pt x="236" y="998"/>
                  </a:cubicBezTo>
                  <a:cubicBezTo>
                    <a:pt x="236" y="1013"/>
                    <a:pt x="233" y="1018"/>
                    <a:pt x="217" y="1017"/>
                  </a:cubicBezTo>
                  <a:cubicBezTo>
                    <a:pt x="151" y="1017"/>
                    <a:pt x="85" y="1016"/>
                    <a:pt x="20" y="1017"/>
                  </a:cubicBezTo>
                  <a:cubicBezTo>
                    <a:pt x="3" y="1018"/>
                    <a:pt x="0" y="1012"/>
                    <a:pt x="0" y="997"/>
                  </a:cubicBezTo>
                  <a:cubicBezTo>
                    <a:pt x="0" y="834"/>
                    <a:pt x="0" y="670"/>
                    <a:pt x="0" y="507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4" name="Freeform 905">
              <a:extLst>
                <a:ext uri="{FF2B5EF4-FFF2-40B4-BE49-F238E27FC236}">
                  <a16:creationId xmlns:a16="http://schemas.microsoft.com/office/drawing/2014/main" id="{A9FED61D-190C-4E57-8C3D-2DC68B293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972" y="4139715"/>
              <a:ext cx="126401" cy="19685"/>
            </a:xfrm>
            <a:custGeom>
              <a:avLst/>
              <a:gdLst>
                <a:gd name="T0" fmla="*/ 1132 w 2265"/>
                <a:gd name="T1" fmla="*/ 349 h 350"/>
                <a:gd name="T2" fmla="*/ 27 w 2265"/>
                <a:gd name="T3" fmla="*/ 349 h 350"/>
                <a:gd name="T4" fmla="*/ 0 w 2265"/>
                <a:gd name="T5" fmla="*/ 324 h 350"/>
                <a:gd name="T6" fmla="*/ 0 w 2265"/>
                <a:gd name="T7" fmla="*/ 58 h 350"/>
                <a:gd name="T8" fmla="*/ 57 w 2265"/>
                <a:gd name="T9" fmla="*/ 1 h 350"/>
                <a:gd name="T10" fmla="*/ 329 w 2265"/>
                <a:gd name="T11" fmla="*/ 1 h 350"/>
                <a:gd name="T12" fmla="*/ 350 w 2265"/>
                <a:gd name="T13" fmla="*/ 22 h 350"/>
                <a:gd name="T14" fmla="*/ 353 w 2265"/>
                <a:gd name="T15" fmla="*/ 140 h 350"/>
                <a:gd name="T16" fmla="*/ 521 w 2265"/>
                <a:gd name="T17" fmla="*/ 197 h 350"/>
                <a:gd name="T18" fmla="*/ 557 w 2265"/>
                <a:gd name="T19" fmla="*/ 124 h 350"/>
                <a:gd name="T20" fmla="*/ 557 w 2265"/>
                <a:gd name="T21" fmla="*/ 24 h 350"/>
                <a:gd name="T22" fmla="*/ 580 w 2265"/>
                <a:gd name="T23" fmla="*/ 1 h 350"/>
                <a:gd name="T24" fmla="*/ 1076 w 2265"/>
                <a:gd name="T25" fmla="*/ 1 h 350"/>
                <a:gd name="T26" fmla="*/ 1706 w 2265"/>
                <a:gd name="T27" fmla="*/ 1 h 350"/>
                <a:gd name="T28" fmla="*/ 1729 w 2265"/>
                <a:gd name="T29" fmla="*/ 24 h 350"/>
                <a:gd name="T30" fmla="*/ 1729 w 2265"/>
                <a:gd name="T31" fmla="*/ 118 h 350"/>
                <a:gd name="T32" fmla="*/ 1816 w 2265"/>
                <a:gd name="T33" fmla="*/ 221 h 350"/>
                <a:gd name="T34" fmla="*/ 1933 w 2265"/>
                <a:gd name="T35" fmla="*/ 134 h 350"/>
                <a:gd name="T36" fmla="*/ 1936 w 2265"/>
                <a:gd name="T37" fmla="*/ 21 h 350"/>
                <a:gd name="T38" fmla="*/ 1956 w 2265"/>
                <a:gd name="T39" fmla="*/ 1 h 350"/>
                <a:gd name="T40" fmla="*/ 2210 w 2265"/>
                <a:gd name="T41" fmla="*/ 1 h 350"/>
                <a:gd name="T42" fmla="*/ 2265 w 2265"/>
                <a:gd name="T43" fmla="*/ 55 h 350"/>
                <a:gd name="T44" fmla="*/ 2265 w 2265"/>
                <a:gd name="T45" fmla="*/ 335 h 350"/>
                <a:gd name="T46" fmla="*/ 2250 w 2265"/>
                <a:gd name="T47" fmla="*/ 349 h 350"/>
                <a:gd name="T48" fmla="*/ 2234 w 2265"/>
                <a:gd name="T49" fmla="*/ 349 h 350"/>
                <a:gd name="T50" fmla="*/ 1132 w 2265"/>
                <a:gd name="T51" fmla="*/ 34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65" h="350">
                  <a:moveTo>
                    <a:pt x="1132" y="349"/>
                  </a:moveTo>
                  <a:cubicBezTo>
                    <a:pt x="764" y="349"/>
                    <a:pt x="395" y="349"/>
                    <a:pt x="27" y="349"/>
                  </a:cubicBezTo>
                  <a:cubicBezTo>
                    <a:pt x="0" y="349"/>
                    <a:pt x="0" y="349"/>
                    <a:pt x="0" y="324"/>
                  </a:cubicBezTo>
                  <a:cubicBezTo>
                    <a:pt x="0" y="235"/>
                    <a:pt x="0" y="146"/>
                    <a:pt x="0" y="58"/>
                  </a:cubicBezTo>
                  <a:cubicBezTo>
                    <a:pt x="0" y="20"/>
                    <a:pt x="20" y="1"/>
                    <a:pt x="57" y="1"/>
                  </a:cubicBezTo>
                  <a:cubicBezTo>
                    <a:pt x="148" y="1"/>
                    <a:pt x="238" y="1"/>
                    <a:pt x="329" y="1"/>
                  </a:cubicBezTo>
                  <a:cubicBezTo>
                    <a:pt x="346" y="0"/>
                    <a:pt x="350" y="6"/>
                    <a:pt x="350" y="22"/>
                  </a:cubicBezTo>
                  <a:cubicBezTo>
                    <a:pt x="350" y="61"/>
                    <a:pt x="344" y="101"/>
                    <a:pt x="353" y="140"/>
                  </a:cubicBezTo>
                  <a:cubicBezTo>
                    <a:pt x="372" y="218"/>
                    <a:pt x="459" y="248"/>
                    <a:pt x="521" y="197"/>
                  </a:cubicBezTo>
                  <a:cubicBezTo>
                    <a:pt x="543" y="178"/>
                    <a:pt x="556" y="153"/>
                    <a:pt x="557" y="124"/>
                  </a:cubicBezTo>
                  <a:cubicBezTo>
                    <a:pt x="558" y="91"/>
                    <a:pt x="558" y="57"/>
                    <a:pt x="557" y="24"/>
                  </a:cubicBezTo>
                  <a:cubicBezTo>
                    <a:pt x="556" y="6"/>
                    <a:pt x="561" y="0"/>
                    <a:pt x="580" y="1"/>
                  </a:cubicBezTo>
                  <a:cubicBezTo>
                    <a:pt x="745" y="1"/>
                    <a:pt x="910" y="1"/>
                    <a:pt x="1076" y="1"/>
                  </a:cubicBezTo>
                  <a:cubicBezTo>
                    <a:pt x="1286" y="1"/>
                    <a:pt x="1496" y="1"/>
                    <a:pt x="1706" y="1"/>
                  </a:cubicBezTo>
                  <a:cubicBezTo>
                    <a:pt x="1724" y="1"/>
                    <a:pt x="1730" y="5"/>
                    <a:pt x="1729" y="24"/>
                  </a:cubicBezTo>
                  <a:cubicBezTo>
                    <a:pt x="1727" y="55"/>
                    <a:pt x="1729" y="86"/>
                    <a:pt x="1729" y="118"/>
                  </a:cubicBezTo>
                  <a:cubicBezTo>
                    <a:pt x="1729" y="170"/>
                    <a:pt x="1768" y="217"/>
                    <a:pt x="1816" y="221"/>
                  </a:cubicBezTo>
                  <a:cubicBezTo>
                    <a:pt x="1876" y="227"/>
                    <a:pt x="1923" y="192"/>
                    <a:pt x="1933" y="134"/>
                  </a:cubicBezTo>
                  <a:cubicBezTo>
                    <a:pt x="1940" y="97"/>
                    <a:pt x="1936" y="59"/>
                    <a:pt x="1936" y="21"/>
                  </a:cubicBezTo>
                  <a:cubicBezTo>
                    <a:pt x="1936" y="5"/>
                    <a:pt x="1941" y="1"/>
                    <a:pt x="1956" y="1"/>
                  </a:cubicBezTo>
                  <a:cubicBezTo>
                    <a:pt x="2041" y="1"/>
                    <a:pt x="2126" y="1"/>
                    <a:pt x="2210" y="1"/>
                  </a:cubicBezTo>
                  <a:cubicBezTo>
                    <a:pt x="2243" y="1"/>
                    <a:pt x="2265" y="22"/>
                    <a:pt x="2265" y="55"/>
                  </a:cubicBezTo>
                  <a:cubicBezTo>
                    <a:pt x="2265" y="148"/>
                    <a:pt x="2265" y="241"/>
                    <a:pt x="2265" y="335"/>
                  </a:cubicBezTo>
                  <a:cubicBezTo>
                    <a:pt x="2265" y="346"/>
                    <a:pt x="2261" y="350"/>
                    <a:pt x="2250" y="349"/>
                  </a:cubicBezTo>
                  <a:cubicBezTo>
                    <a:pt x="2245" y="349"/>
                    <a:pt x="2239" y="349"/>
                    <a:pt x="2234" y="349"/>
                  </a:cubicBezTo>
                  <a:cubicBezTo>
                    <a:pt x="1867" y="349"/>
                    <a:pt x="1499" y="349"/>
                    <a:pt x="1132" y="34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5" name="Freeform 906">
              <a:extLst>
                <a:ext uri="{FF2B5EF4-FFF2-40B4-BE49-F238E27FC236}">
                  <a16:creationId xmlns:a16="http://schemas.microsoft.com/office/drawing/2014/main" id="{69F99398-0303-4540-96C4-F3E7CACC3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435" y="4129009"/>
              <a:ext cx="5526" cy="20031"/>
            </a:xfrm>
            <a:custGeom>
              <a:avLst/>
              <a:gdLst>
                <a:gd name="T0" fmla="*/ 101 w 101"/>
                <a:gd name="T1" fmla="*/ 181 h 357"/>
                <a:gd name="T2" fmla="*/ 101 w 101"/>
                <a:gd name="T3" fmla="*/ 303 h 357"/>
                <a:gd name="T4" fmla="*/ 50 w 101"/>
                <a:gd name="T5" fmla="*/ 357 h 357"/>
                <a:gd name="T6" fmla="*/ 0 w 101"/>
                <a:gd name="T7" fmla="*/ 302 h 357"/>
                <a:gd name="T8" fmla="*/ 0 w 101"/>
                <a:gd name="T9" fmla="*/ 56 h 357"/>
                <a:gd name="T10" fmla="*/ 50 w 101"/>
                <a:gd name="T11" fmla="*/ 0 h 357"/>
                <a:gd name="T12" fmla="*/ 101 w 101"/>
                <a:gd name="T13" fmla="*/ 55 h 357"/>
                <a:gd name="T14" fmla="*/ 101 w 101"/>
                <a:gd name="T15" fmla="*/ 181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57">
                  <a:moveTo>
                    <a:pt x="101" y="181"/>
                  </a:moveTo>
                  <a:cubicBezTo>
                    <a:pt x="101" y="221"/>
                    <a:pt x="101" y="262"/>
                    <a:pt x="101" y="303"/>
                  </a:cubicBezTo>
                  <a:cubicBezTo>
                    <a:pt x="100" y="336"/>
                    <a:pt x="81" y="357"/>
                    <a:pt x="50" y="357"/>
                  </a:cubicBezTo>
                  <a:cubicBezTo>
                    <a:pt x="20" y="357"/>
                    <a:pt x="0" y="335"/>
                    <a:pt x="0" y="302"/>
                  </a:cubicBezTo>
                  <a:cubicBezTo>
                    <a:pt x="0" y="220"/>
                    <a:pt x="0" y="138"/>
                    <a:pt x="0" y="56"/>
                  </a:cubicBezTo>
                  <a:cubicBezTo>
                    <a:pt x="0" y="24"/>
                    <a:pt x="21" y="0"/>
                    <a:pt x="50" y="0"/>
                  </a:cubicBezTo>
                  <a:cubicBezTo>
                    <a:pt x="78" y="0"/>
                    <a:pt x="100" y="23"/>
                    <a:pt x="101" y="55"/>
                  </a:cubicBezTo>
                  <a:cubicBezTo>
                    <a:pt x="101" y="97"/>
                    <a:pt x="101" y="139"/>
                    <a:pt x="101" y="18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6" name="Freeform 907">
              <a:extLst>
                <a:ext uri="{FF2B5EF4-FFF2-40B4-BE49-F238E27FC236}">
                  <a16:creationId xmlns:a16="http://schemas.microsoft.com/office/drawing/2014/main" id="{D2CECC55-65C1-482B-84F6-520CC2938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420" y="4130736"/>
              <a:ext cx="5871" cy="18304"/>
            </a:xfrm>
            <a:custGeom>
              <a:avLst/>
              <a:gdLst>
                <a:gd name="T0" fmla="*/ 0 w 101"/>
                <a:gd name="T1" fmla="*/ 164 h 325"/>
                <a:gd name="T2" fmla="*/ 0 w 101"/>
                <a:gd name="T3" fmla="*/ 56 h 325"/>
                <a:gd name="T4" fmla="*/ 51 w 101"/>
                <a:gd name="T5" fmla="*/ 1 h 325"/>
                <a:gd name="T6" fmla="*/ 101 w 101"/>
                <a:gd name="T7" fmla="*/ 56 h 325"/>
                <a:gd name="T8" fmla="*/ 101 w 101"/>
                <a:gd name="T9" fmla="*/ 272 h 325"/>
                <a:gd name="T10" fmla="*/ 50 w 101"/>
                <a:gd name="T11" fmla="*/ 325 h 325"/>
                <a:gd name="T12" fmla="*/ 0 w 101"/>
                <a:gd name="T13" fmla="*/ 272 h 325"/>
                <a:gd name="T14" fmla="*/ 0 w 101"/>
                <a:gd name="T15" fmla="*/ 164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25">
                  <a:moveTo>
                    <a:pt x="0" y="164"/>
                  </a:moveTo>
                  <a:cubicBezTo>
                    <a:pt x="0" y="128"/>
                    <a:pt x="0" y="92"/>
                    <a:pt x="0" y="56"/>
                  </a:cubicBezTo>
                  <a:cubicBezTo>
                    <a:pt x="1" y="24"/>
                    <a:pt x="23" y="0"/>
                    <a:pt x="51" y="1"/>
                  </a:cubicBezTo>
                  <a:cubicBezTo>
                    <a:pt x="77" y="1"/>
                    <a:pt x="101" y="28"/>
                    <a:pt x="101" y="56"/>
                  </a:cubicBezTo>
                  <a:cubicBezTo>
                    <a:pt x="101" y="128"/>
                    <a:pt x="101" y="200"/>
                    <a:pt x="101" y="272"/>
                  </a:cubicBezTo>
                  <a:cubicBezTo>
                    <a:pt x="101" y="303"/>
                    <a:pt x="79" y="325"/>
                    <a:pt x="50" y="325"/>
                  </a:cubicBezTo>
                  <a:cubicBezTo>
                    <a:pt x="20" y="325"/>
                    <a:pt x="1" y="305"/>
                    <a:pt x="0" y="272"/>
                  </a:cubicBezTo>
                  <a:cubicBezTo>
                    <a:pt x="0" y="236"/>
                    <a:pt x="0" y="200"/>
                    <a:pt x="0" y="164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7" name="Freeform 908">
              <a:extLst>
                <a:ext uri="{FF2B5EF4-FFF2-40B4-BE49-F238E27FC236}">
                  <a16:creationId xmlns:a16="http://schemas.microsoft.com/office/drawing/2014/main" id="{16A6B330-0D86-4B7B-BE2F-ADBDE44208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1972" y="4165271"/>
              <a:ext cx="126746" cy="84958"/>
            </a:xfrm>
            <a:custGeom>
              <a:avLst/>
              <a:gdLst>
                <a:gd name="T0" fmla="*/ 2238 w 2269"/>
                <a:gd name="T1" fmla="*/ 3 h 1523"/>
                <a:gd name="T2" fmla="*/ 1134 w 2269"/>
                <a:gd name="T3" fmla="*/ 3 h 1523"/>
                <a:gd name="T4" fmla="*/ 26 w 2269"/>
                <a:gd name="T5" fmla="*/ 2 h 1523"/>
                <a:gd name="T6" fmla="*/ 0 w 2269"/>
                <a:gd name="T7" fmla="*/ 27 h 1523"/>
                <a:gd name="T8" fmla="*/ 0 w 2269"/>
                <a:gd name="T9" fmla="*/ 1459 h 1523"/>
                <a:gd name="T10" fmla="*/ 65 w 2269"/>
                <a:gd name="T11" fmla="*/ 1523 h 1523"/>
                <a:gd name="T12" fmla="*/ 2197 w 2269"/>
                <a:gd name="T13" fmla="*/ 1523 h 1523"/>
                <a:gd name="T14" fmla="*/ 2265 w 2269"/>
                <a:gd name="T15" fmla="*/ 1455 h 1523"/>
                <a:gd name="T16" fmla="*/ 2265 w 2269"/>
                <a:gd name="T17" fmla="*/ 31 h 1523"/>
                <a:gd name="T18" fmla="*/ 2238 w 2269"/>
                <a:gd name="T19" fmla="*/ 3 h 1523"/>
                <a:gd name="T20" fmla="*/ 879 w 2269"/>
                <a:gd name="T21" fmla="*/ 1243 h 1523"/>
                <a:gd name="T22" fmla="*/ 574 w 2269"/>
                <a:gd name="T23" fmla="*/ 1284 h 1523"/>
                <a:gd name="T24" fmla="*/ 350 w 2269"/>
                <a:gd name="T25" fmla="*/ 1224 h 1523"/>
                <a:gd name="T26" fmla="*/ 337 w 2269"/>
                <a:gd name="T27" fmla="*/ 1193 h 1523"/>
                <a:gd name="T28" fmla="*/ 377 w 2269"/>
                <a:gd name="T29" fmla="*/ 1041 h 1523"/>
                <a:gd name="T30" fmla="*/ 398 w 2269"/>
                <a:gd name="T31" fmla="*/ 1031 h 1523"/>
                <a:gd name="T32" fmla="*/ 660 w 2269"/>
                <a:gd name="T33" fmla="*/ 1087 h 1523"/>
                <a:gd name="T34" fmla="*/ 794 w 2269"/>
                <a:gd name="T35" fmla="*/ 1023 h 1523"/>
                <a:gd name="T36" fmla="*/ 747 w 2269"/>
                <a:gd name="T37" fmla="*/ 828 h 1523"/>
                <a:gd name="T38" fmla="*/ 619 w 2269"/>
                <a:gd name="T39" fmla="*/ 795 h 1523"/>
                <a:gd name="T40" fmla="*/ 525 w 2269"/>
                <a:gd name="T41" fmla="*/ 795 h 1523"/>
                <a:gd name="T42" fmla="*/ 508 w 2269"/>
                <a:gd name="T43" fmla="*/ 779 h 1523"/>
                <a:gd name="T44" fmla="*/ 508 w 2269"/>
                <a:gd name="T45" fmla="*/ 631 h 1523"/>
                <a:gd name="T46" fmla="*/ 526 w 2269"/>
                <a:gd name="T47" fmla="*/ 615 h 1523"/>
                <a:gd name="T48" fmla="*/ 671 w 2269"/>
                <a:gd name="T49" fmla="*/ 607 h 1523"/>
                <a:gd name="T50" fmla="*/ 749 w 2269"/>
                <a:gd name="T51" fmla="*/ 573 h 1523"/>
                <a:gd name="T52" fmla="*/ 787 w 2269"/>
                <a:gd name="T53" fmla="*/ 468 h 1523"/>
                <a:gd name="T54" fmla="*/ 693 w 2269"/>
                <a:gd name="T55" fmla="*/ 387 h 1523"/>
                <a:gd name="T56" fmla="*/ 474 w 2269"/>
                <a:gd name="T57" fmla="*/ 416 h 1523"/>
                <a:gd name="T58" fmla="*/ 428 w 2269"/>
                <a:gd name="T59" fmla="*/ 439 h 1523"/>
                <a:gd name="T60" fmla="*/ 412 w 2269"/>
                <a:gd name="T61" fmla="*/ 433 h 1523"/>
                <a:gd name="T62" fmla="*/ 369 w 2269"/>
                <a:gd name="T63" fmla="*/ 277 h 1523"/>
                <a:gd name="T64" fmla="*/ 386 w 2269"/>
                <a:gd name="T65" fmla="*/ 251 h 1523"/>
                <a:gd name="T66" fmla="*/ 546 w 2269"/>
                <a:gd name="T67" fmla="*/ 197 h 1523"/>
                <a:gd name="T68" fmla="*/ 861 w 2269"/>
                <a:gd name="T69" fmla="*/ 211 h 1523"/>
                <a:gd name="T70" fmla="*/ 1033 w 2269"/>
                <a:gd name="T71" fmla="*/ 391 h 1523"/>
                <a:gd name="T72" fmla="*/ 878 w 2269"/>
                <a:gd name="T73" fmla="*/ 686 h 1523"/>
                <a:gd name="T74" fmla="*/ 852 w 2269"/>
                <a:gd name="T75" fmla="*/ 697 h 1523"/>
                <a:gd name="T76" fmla="*/ 968 w 2269"/>
                <a:gd name="T77" fmla="*/ 751 h 1523"/>
                <a:gd name="T78" fmla="*/ 1073 w 2269"/>
                <a:gd name="T79" fmla="*/ 931 h 1523"/>
                <a:gd name="T80" fmla="*/ 879 w 2269"/>
                <a:gd name="T81" fmla="*/ 1243 h 1523"/>
                <a:gd name="T82" fmla="*/ 1767 w 2269"/>
                <a:gd name="T83" fmla="*/ 1271 h 1523"/>
                <a:gd name="T84" fmla="*/ 1573 w 2269"/>
                <a:gd name="T85" fmla="*/ 1271 h 1523"/>
                <a:gd name="T86" fmla="*/ 1549 w 2269"/>
                <a:gd name="T87" fmla="*/ 1247 h 1523"/>
                <a:gd name="T88" fmla="*/ 1549 w 2269"/>
                <a:gd name="T89" fmla="*/ 447 h 1523"/>
                <a:gd name="T90" fmla="*/ 1528 w 2269"/>
                <a:gd name="T91" fmla="*/ 433 h 1523"/>
                <a:gd name="T92" fmla="*/ 1367 w 2269"/>
                <a:gd name="T93" fmla="*/ 512 h 1523"/>
                <a:gd name="T94" fmla="*/ 1341 w 2269"/>
                <a:gd name="T95" fmla="*/ 499 h 1523"/>
                <a:gd name="T96" fmla="*/ 1308 w 2269"/>
                <a:gd name="T97" fmla="*/ 345 h 1523"/>
                <a:gd name="T98" fmla="*/ 1317 w 2269"/>
                <a:gd name="T99" fmla="*/ 327 h 1523"/>
                <a:gd name="T100" fmla="*/ 1581 w 2269"/>
                <a:gd name="T101" fmla="*/ 203 h 1523"/>
                <a:gd name="T102" fmla="*/ 1603 w 2269"/>
                <a:gd name="T103" fmla="*/ 200 h 1523"/>
                <a:gd name="T104" fmla="*/ 1769 w 2269"/>
                <a:gd name="T105" fmla="*/ 199 h 1523"/>
                <a:gd name="T106" fmla="*/ 1789 w 2269"/>
                <a:gd name="T107" fmla="*/ 221 h 1523"/>
                <a:gd name="T108" fmla="*/ 1789 w 2269"/>
                <a:gd name="T109" fmla="*/ 737 h 1523"/>
                <a:gd name="T110" fmla="*/ 1789 w 2269"/>
                <a:gd name="T111" fmla="*/ 1247 h 1523"/>
                <a:gd name="T112" fmla="*/ 1767 w 2269"/>
                <a:gd name="T113" fmla="*/ 1271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69" h="1523">
                  <a:moveTo>
                    <a:pt x="2238" y="3"/>
                  </a:moveTo>
                  <a:cubicBezTo>
                    <a:pt x="1870" y="3"/>
                    <a:pt x="1502" y="3"/>
                    <a:pt x="1134" y="3"/>
                  </a:cubicBezTo>
                  <a:cubicBezTo>
                    <a:pt x="764" y="3"/>
                    <a:pt x="395" y="3"/>
                    <a:pt x="26" y="2"/>
                  </a:cubicBezTo>
                  <a:cubicBezTo>
                    <a:pt x="6" y="2"/>
                    <a:pt x="0" y="6"/>
                    <a:pt x="0" y="27"/>
                  </a:cubicBezTo>
                  <a:cubicBezTo>
                    <a:pt x="1" y="504"/>
                    <a:pt x="0" y="982"/>
                    <a:pt x="0" y="1459"/>
                  </a:cubicBezTo>
                  <a:cubicBezTo>
                    <a:pt x="0" y="1504"/>
                    <a:pt x="19" y="1523"/>
                    <a:pt x="65" y="1523"/>
                  </a:cubicBezTo>
                  <a:cubicBezTo>
                    <a:pt x="776" y="1523"/>
                    <a:pt x="1486" y="1523"/>
                    <a:pt x="2197" y="1523"/>
                  </a:cubicBezTo>
                  <a:cubicBezTo>
                    <a:pt x="2245" y="1523"/>
                    <a:pt x="2265" y="1503"/>
                    <a:pt x="2265" y="1455"/>
                  </a:cubicBezTo>
                  <a:cubicBezTo>
                    <a:pt x="2265" y="980"/>
                    <a:pt x="2265" y="506"/>
                    <a:pt x="2265" y="31"/>
                  </a:cubicBezTo>
                  <a:cubicBezTo>
                    <a:pt x="2265" y="0"/>
                    <a:pt x="2269" y="3"/>
                    <a:pt x="2238" y="3"/>
                  </a:cubicBezTo>
                  <a:close/>
                  <a:moveTo>
                    <a:pt x="879" y="1243"/>
                  </a:moveTo>
                  <a:cubicBezTo>
                    <a:pt x="781" y="1284"/>
                    <a:pt x="679" y="1294"/>
                    <a:pt x="574" y="1284"/>
                  </a:cubicBezTo>
                  <a:cubicBezTo>
                    <a:pt x="496" y="1276"/>
                    <a:pt x="421" y="1258"/>
                    <a:pt x="350" y="1224"/>
                  </a:cubicBezTo>
                  <a:cubicBezTo>
                    <a:pt x="335" y="1216"/>
                    <a:pt x="332" y="1209"/>
                    <a:pt x="337" y="1193"/>
                  </a:cubicBezTo>
                  <a:cubicBezTo>
                    <a:pt x="351" y="1142"/>
                    <a:pt x="364" y="1092"/>
                    <a:pt x="377" y="1041"/>
                  </a:cubicBezTo>
                  <a:cubicBezTo>
                    <a:pt x="380" y="1028"/>
                    <a:pt x="384" y="1024"/>
                    <a:pt x="398" y="1031"/>
                  </a:cubicBezTo>
                  <a:cubicBezTo>
                    <a:pt x="480" y="1072"/>
                    <a:pt x="567" y="1094"/>
                    <a:pt x="660" y="1087"/>
                  </a:cubicBezTo>
                  <a:cubicBezTo>
                    <a:pt x="713" y="1083"/>
                    <a:pt x="761" y="1067"/>
                    <a:pt x="794" y="1023"/>
                  </a:cubicBezTo>
                  <a:cubicBezTo>
                    <a:pt x="842" y="960"/>
                    <a:pt x="818" y="867"/>
                    <a:pt x="747" y="828"/>
                  </a:cubicBezTo>
                  <a:cubicBezTo>
                    <a:pt x="707" y="806"/>
                    <a:pt x="664" y="796"/>
                    <a:pt x="619" y="795"/>
                  </a:cubicBezTo>
                  <a:cubicBezTo>
                    <a:pt x="587" y="794"/>
                    <a:pt x="556" y="795"/>
                    <a:pt x="525" y="795"/>
                  </a:cubicBezTo>
                  <a:cubicBezTo>
                    <a:pt x="512" y="795"/>
                    <a:pt x="508" y="792"/>
                    <a:pt x="508" y="779"/>
                  </a:cubicBezTo>
                  <a:cubicBezTo>
                    <a:pt x="509" y="730"/>
                    <a:pt x="509" y="681"/>
                    <a:pt x="508" y="631"/>
                  </a:cubicBezTo>
                  <a:cubicBezTo>
                    <a:pt x="508" y="618"/>
                    <a:pt x="514" y="615"/>
                    <a:pt x="526" y="615"/>
                  </a:cubicBezTo>
                  <a:cubicBezTo>
                    <a:pt x="575" y="615"/>
                    <a:pt x="623" y="618"/>
                    <a:pt x="671" y="607"/>
                  </a:cubicBezTo>
                  <a:cubicBezTo>
                    <a:pt x="699" y="601"/>
                    <a:pt x="726" y="591"/>
                    <a:pt x="749" y="573"/>
                  </a:cubicBezTo>
                  <a:cubicBezTo>
                    <a:pt x="783" y="546"/>
                    <a:pt x="797" y="510"/>
                    <a:pt x="787" y="468"/>
                  </a:cubicBezTo>
                  <a:cubicBezTo>
                    <a:pt x="776" y="419"/>
                    <a:pt x="738" y="396"/>
                    <a:pt x="693" y="387"/>
                  </a:cubicBezTo>
                  <a:cubicBezTo>
                    <a:pt x="617" y="373"/>
                    <a:pt x="544" y="388"/>
                    <a:pt x="474" y="416"/>
                  </a:cubicBezTo>
                  <a:cubicBezTo>
                    <a:pt x="458" y="423"/>
                    <a:pt x="443" y="431"/>
                    <a:pt x="428" y="439"/>
                  </a:cubicBezTo>
                  <a:cubicBezTo>
                    <a:pt x="419" y="444"/>
                    <a:pt x="415" y="443"/>
                    <a:pt x="412" y="433"/>
                  </a:cubicBezTo>
                  <a:cubicBezTo>
                    <a:pt x="399" y="381"/>
                    <a:pt x="384" y="329"/>
                    <a:pt x="369" y="277"/>
                  </a:cubicBezTo>
                  <a:cubicBezTo>
                    <a:pt x="364" y="260"/>
                    <a:pt x="376" y="256"/>
                    <a:pt x="386" y="251"/>
                  </a:cubicBezTo>
                  <a:cubicBezTo>
                    <a:pt x="436" y="225"/>
                    <a:pt x="490" y="207"/>
                    <a:pt x="546" y="197"/>
                  </a:cubicBezTo>
                  <a:cubicBezTo>
                    <a:pt x="652" y="177"/>
                    <a:pt x="758" y="172"/>
                    <a:pt x="861" y="211"/>
                  </a:cubicBezTo>
                  <a:cubicBezTo>
                    <a:pt x="947" y="243"/>
                    <a:pt x="1010" y="299"/>
                    <a:pt x="1033" y="391"/>
                  </a:cubicBezTo>
                  <a:cubicBezTo>
                    <a:pt x="1064" y="516"/>
                    <a:pt x="1000" y="636"/>
                    <a:pt x="878" y="686"/>
                  </a:cubicBezTo>
                  <a:cubicBezTo>
                    <a:pt x="869" y="690"/>
                    <a:pt x="860" y="693"/>
                    <a:pt x="852" y="697"/>
                  </a:cubicBezTo>
                  <a:cubicBezTo>
                    <a:pt x="894" y="710"/>
                    <a:pt x="933" y="725"/>
                    <a:pt x="968" y="751"/>
                  </a:cubicBezTo>
                  <a:cubicBezTo>
                    <a:pt x="1030" y="795"/>
                    <a:pt x="1065" y="855"/>
                    <a:pt x="1073" y="931"/>
                  </a:cubicBezTo>
                  <a:cubicBezTo>
                    <a:pt x="1090" y="1085"/>
                    <a:pt x="993" y="1194"/>
                    <a:pt x="879" y="1243"/>
                  </a:cubicBezTo>
                  <a:close/>
                  <a:moveTo>
                    <a:pt x="1767" y="1271"/>
                  </a:moveTo>
                  <a:cubicBezTo>
                    <a:pt x="1702" y="1270"/>
                    <a:pt x="1637" y="1270"/>
                    <a:pt x="1573" y="1271"/>
                  </a:cubicBezTo>
                  <a:cubicBezTo>
                    <a:pt x="1554" y="1271"/>
                    <a:pt x="1549" y="1266"/>
                    <a:pt x="1549" y="1247"/>
                  </a:cubicBezTo>
                  <a:cubicBezTo>
                    <a:pt x="1549" y="980"/>
                    <a:pt x="1549" y="714"/>
                    <a:pt x="1549" y="447"/>
                  </a:cubicBezTo>
                  <a:cubicBezTo>
                    <a:pt x="1549" y="423"/>
                    <a:pt x="1549" y="423"/>
                    <a:pt x="1528" y="433"/>
                  </a:cubicBezTo>
                  <a:cubicBezTo>
                    <a:pt x="1474" y="459"/>
                    <a:pt x="1420" y="485"/>
                    <a:pt x="1367" y="512"/>
                  </a:cubicBezTo>
                  <a:cubicBezTo>
                    <a:pt x="1350" y="521"/>
                    <a:pt x="1344" y="516"/>
                    <a:pt x="1341" y="499"/>
                  </a:cubicBezTo>
                  <a:cubicBezTo>
                    <a:pt x="1331" y="447"/>
                    <a:pt x="1320" y="396"/>
                    <a:pt x="1308" y="345"/>
                  </a:cubicBezTo>
                  <a:cubicBezTo>
                    <a:pt x="1306" y="335"/>
                    <a:pt x="1308" y="331"/>
                    <a:pt x="1317" y="327"/>
                  </a:cubicBezTo>
                  <a:cubicBezTo>
                    <a:pt x="1405" y="286"/>
                    <a:pt x="1493" y="244"/>
                    <a:pt x="1581" y="203"/>
                  </a:cubicBezTo>
                  <a:cubicBezTo>
                    <a:pt x="1588" y="200"/>
                    <a:pt x="1595" y="200"/>
                    <a:pt x="1603" y="200"/>
                  </a:cubicBezTo>
                  <a:cubicBezTo>
                    <a:pt x="1658" y="200"/>
                    <a:pt x="1713" y="200"/>
                    <a:pt x="1769" y="199"/>
                  </a:cubicBezTo>
                  <a:cubicBezTo>
                    <a:pt x="1786" y="199"/>
                    <a:pt x="1789" y="205"/>
                    <a:pt x="1789" y="221"/>
                  </a:cubicBezTo>
                  <a:cubicBezTo>
                    <a:pt x="1789" y="393"/>
                    <a:pt x="1789" y="565"/>
                    <a:pt x="1789" y="737"/>
                  </a:cubicBezTo>
                  <a:cubicBezTo>
                    <a:pt x="1789" y="907"/>
                    <a:pt x="1789" y="1077"/>
                    <a:pt x="1789" y="1247"/>
                  </a:cubicBezTo>
                  <a:cubicBezTo>
                    <a:pt x="1789" y="1264"/>
                    <a:pt x="1786" y="1271"/>
                    <a:pt x="1767" y="127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8" name="Freeform 909">
              <a:extLst>
                <a:ext uri="{FF2B5EF4-FFF2-40B4-BE49-F238E27FC236}">
                  <a16:creationId xmlns:a16="http://schemas.microsoft.com/office/drawing/2014/main" id="{BBC6716E-B69C-43C5-8A17-3576E70E9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8956" y="4240067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0 w 6025"/>
                <a:gd name="T19" fmla="*/ 336 h 337"/>
                <a:gd name="T20" fmla="*/ 4589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9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6"/>
                    <a:pt x="6018" y="290"/>
                  </a:cubicBezTo>
                  <a:cubicBezTo>
                    <a:pt x="6019" y="328"/>
                    <a:pt x="6006" y="336"/>
                    <a:pt x="5970" y="336"/>
                  </a:cubicBezTo>
                  <a:cubicBezTo>
                    <a:pt x="5510" y="335"/>
                    <a:pt x="5049" y="336"/>
                    <a:pt x="4589" y="336"/>
                  </a:cubicBezTo>
                  <a:cubicBezTo>
                    <a:pt x="4062" y="336"/>
                    <a:pt x="3535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9" name="Freeform 910">
              <a:extLst>
                <a:ext uri="{FF2B5EF4-FFF2-40B4-BE49-F238E27FC236}">
                  <a16:creationId xmlns:a16="http://schemas.microsoft.com/office/drawing/2014/main" id="{F03CFD94-E046-401D-8BDB-CF53420A9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8956" y="4157694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1 w 6025"/>
                <a:gd name="T19" fmla="*/ 336 h 337"/>
                <a:gd name="T20" fmla="*/ 4624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8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7"/>
                    <a:pt x="6018" y="290"/>
                  </a:cubicBezTo>
                  <a:cubicBezTo>
                    <a:pt x="6019" y="328"/>
                    <a:pt x="6007" y="337"/>
                    <a:pt x="5971" y="336"/>
                  </a:cubicBezTo>
                  <a:cubicBezTo>
                    <a:pt x="5522" y="335"/>
                    <a:pt x="5073" y="336"/>
                    <a:pt x="4624" y="336"/>
                  </a:cubicBezTo>
                  <a:cubicBezTo>
                    <a:pt x="4086" y="336"/>
                    <a:pt x="3547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0" name="Freeform 911">
              <a:extLst>
                <a:ext uri="{FF2B5EF4-FFF2-40B4-BE49-F238E27FC236}">
                  <a16:creationId xmlns:a16="http://schemas.microsoft.com/office/drawing/2014/main" id="{8EC0C35E-317E-45E2-BD6E-26BA262F7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801" y="4119449"/>
              <a:ext cx="100026" cy="35303"/>
            </a:xfrm>
            <a:custGeom>
              <a:avLst/>
              <a:gdLst>
                <a:gd name="T0" fmla="*/ 3923 w 3923"/>
                <a:gd name="T1" fmla="*/ 1389 h 1389"/>
                <a:gd name="T2" fmla="*/ 3403 w 3923"/>
                <a:gd name="T3" fmla="*/ 1389 h 1389"/>
                <a:gd name="T4" fmla="*/ 3351 w 3923"/>
                <a:gd name="T5" fmla="*/ 1369 h 1389"/>
                <a:gd name="T6" fmla="*/ 2351 w 3923"/>
                <a:gd name="T7" fmla="*/ 662 h 1389"/>
                <a:gd name="T8" fmla="*/ 1984 w 3923"/>
                <a:gd name="T9" fmla="*/ 401 h 1389"/>
                <a:gd name="T10" fmla="*/ 1926 w 3923"/>
                <a:gd name="T11" fmla="*/ 407 h 1389"/>
                <a:gd name="T12" fmla="*/ 1046 w 3923"/>
                <a:gd name="T13" fmla="*/ 1030 h 1389"/>
                <a:gd name="T14" fmla="*/ 562 w 3923"/>
                <a:gd name="T15" fmla="*/ 1372 h 1389"/>
                <a:gd name="T16" fmla="*/ 518 w 3923"/>
                <a:gd name="T17" fmla="*/ 1389 h 1389"/>
                <a:gd name="T18" fmla="*/ 18 w 3923"/>
                <a:gd name="T19" fmla="*/ 1389 h 1389"/>
                <a:gd name="T20" fmla="*/ 0 w 3923"/>
                <a:gd name="T21" fmla="*/ 1384 h 1389"/>
                <a:gd name="T22" fmla="*/ 208 w 3923"/>
                <a:gd name="T23" fmla="*/ 1236 h 1389"/>
                <a:gd name="T24" fmla="*/ 1708 w 3923"/>
                <a:gd name="T25" fmla="*/ 173 h 1389"/>
                <a:gd name="T26" fmla="*/ 1928 w 3923"/>
                <a:gd name="T27" fmla="*/ 17 h 1389"/>
                <a:gd name="T28" fmla="*/ 1990 w 3923"/>
                <a:gd name="T29" fmla="*/ 18 h 1389"/>
                <a:gd name="T30" fmla="*/ 3054 w 3923"/>
                <a:gd name="T31" fmla="*/ 771 h 1389"/>
                <a:gd name="T32" fmla="*/ 3898 w 3923"/>
                <a:gd name="T33" fmla="*/ 1369 h 1389"/>
                <a:gd name="T34" fmla="*/ 3923 w 3923"/>
                <a:gd name="T35" fmla="*/ 138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3" h="1389">
                  <a:moveTo>
                    <a:pt x="3923" y="1389"/>
                  </a:moveTo>
                  <a:cubicBezTo>
                    <a:pt x="3742" y="1389"/>
                    <a:pt x="3573" y="1388"/>
                    <a:pt x="3403" y="1389"/>
                  </a:cubicBezTo>
                  <a:cubicBezTo>
                    <a:pt x="3382" y="1389"/>
                    <a:pt x="3367" y="1379"/>
                    <a:pt x="3351" y="1369"/>
                  </a:cubicBezTo>
                  <a:cubicBezTo>
                    <a:pt x="3018" y="1133"/>
                    <a:pt x="2684" y="898"/>
                    <a:pt x="2351" y="662"/>
                  </a:cubicBezTo>
                  <a:cubicBezTo>
                    <a:pt x="2228" y="575"/>
                    <a:pt x="2105" y="489"/>
                    <a:pt x="1984" y="401"/>
                  </a:cubicBezTo>
                  <a:cubicBezTo>
                    <a:pt x="1959" y="383"/>
                    <a:pt x="1944" y="394"/>
                    <a:pt x="1926" y="407"/>
                  </a:cubicBezTo>
                  <a:cubicBezTo>
                    <a:pt x="1632" y="615"/>
                    <a:pt x="1339" y="822"/>
                    <a:pt x="1046" y="1030"/>
                  </a:cubicBezTo>
                  <a:cubicBezTo>
                    <a:pt x="884" y="1144"/>
                    <a:pt x="723" y="1258"/>
                    <a:pt x="562" y="1372"/>
                  </a:cubicBezTo>
                  <a:cubicBezTo>
                    <a:pt x="548" y="1382"/>
                    <a:pt x="536" y="1389"/>
                    <a:pt x="518" y="1389"/>
                  </a:cubicBezTo>
                  <a:cubicBezTo>
                    <a:pt x="351" y="1389"/>
                    <a:pt x="185" y="1389"/>
                    <a:pt x="18" y="1389"/>
                  </a:cubicBezTo>
                  <a:cubicBezTo>
                    <a:pt x="14" y="1389"/>
                    <a:pt x="10" y="1387"/>
                    <a:pt x="0" y="1384"/>
                  </a:cubicBezTo>
                  <a:cubicBezTo>
                    <a:pt x="72" y="1332"/>
                    <a:pt x="140" y="1284"/>
                    <a:pt x="208" y="1236"/>
                  </a:cubicBezTo>
                  <a:cubicBezTo>
                    <a:pt x="708" y="882"/>
                    <a:pt x="1208" y="527"/>
                    <a:pt x="1708" y="173"/>
                  </a:cubicBezTo>
                  <a:cubicBezTo>
                    <a:pt x="1782" y="121"/>
                    <a:pt x="1856" y="70"/>
                    <a:pt x="1928" y="17"/>
                  </a:cubicBezTo>
                  <a:cubicBezTo>
                    <a:pt x="1951" y="0"/>
                    <a:pt x="1966" y="1"/>
                    <a:pt x="1990" y="18"/>
                  </a:cubicBezTo>
                  <a:cubicBezTo>
                    <a:pt x="2344" y="269"/>
                    <a:pt x="2699" y="520"/>
                    <a:pt x="3054" y="771"/>
                  </a:cubicBezTo>
                  <a:cubicBezTo>
                    <a:pt x="3335" y="971"/>
                    <a:pt x="3616" y="1170"/>
                    <a:pt x="3898" y="1369"/>
                  </a:cubicBezTo>
                  <a:cubicBezTo>
                    <a:pt x="3904" y="1373"/>
                    <a:pt x="3909" y="1378"/>
                    <a:pt x="3923" y="138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1" name="Freeform 912">
              <a:extLst>
                <a:ext uri="{FF2B5EF4-FFF2-40B4-BE49-F238E27FC236}">
                  <a16:creationId xmlns:a16="http://schemas.microsoft.com/office/drawing/2014/main" id="{8C51A924-6D88-403C-A1C0-8B6C5EA1B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8233" y="4135262"/>
              <a:ext cx="55161" cy="19490"/>
            </a:xfrm>
            <a:custGeom>
              <a:avLst/>
              <a:gdLst>
                <a:gd name="T0" fmla="*/ 2161 w 2161"/>
                <a:gd name="T1" fmla="*/ 761 h 761"/>
                <a:gd name="T2" fmla="*/ 0 w 2161"/>
                <a:gd name="T3" fmla="*/ 761 h 761"/>
                <a:gd name="T4" fmla="*/ 222 w 2161"/>
                <a:gd name="T5" fmla="*/ 604 h 761"/>
                <a:gd name="T6" fmla="*/ 1030 w 2161"/>
                <a:gd name="T7" fmla="*/ 31 h 761"/>
                <a:gd name="T8" fmla="*/ 1133 w 2161"/>
                <a:gd name="T9" fmla="*/ 29 h 761"/>
                <a:gd name="T10" fmla="*/ 2143 w 2161"/>
                <a:gd name="T11" fmla="*/ 745 h 761"/>
                <a:gd name="T12" fmla="*/ 2161 w 2161"/>
                <a:gd name="T13" fmla="*/ 761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1" h="761">
                  <a:moveTo>
                    <a:pt x="2161" y="761"/>
                  </a:moveTo>
                  <a:cubicBezTo>
                    <a:pt x="1438" y="761"/>
                    <a:pt x="724" y="761"/>
                    <a:pt x="0" y="761"/>
                  </a:cubicBezTo>
                  <a:cubicBezTo>
                    <a:pt x="79" y="705"/>
                    <a:pt x="150" y="654"/>
                    <a:pt x="222" y="604"/>
                  </a:cubicBezTo>
                  <a:cubicBezTo>
                    <a:pt x="491" y="413"/>
                    <a:pt x="761" y="223"/>
                    <a:pt x="1030" y="31"/>
                  </a:cubicBezTo>
                  <a:cubicBezTo>
                    <a:pt x="1067" y="5"/>
                    <a:pt x="1093" y="0"/>
                    <a:pt x="1133" y="29"/>
                  </a:cubicBezTo>
                  <a:cubicBezTo>
                    <a:pt x="1469" y="269"/>
                    <a:pt x="1806" y="507"/>
                    <a:pt x="2143" y="745"/>
                  </a:cubicBezTo>
                  <a:cubicBezTo>
                    <a:pt x="2148" y="748"/>
                    <a:pt x="2151" y="752"/>
                    <a:pt x="2161" y="76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2" name="Freeform 913">
              <a:extLst>
                <a:ext uri="{FF2B5EF4-FFF2-40B4-BE49-F238E27FC236}">
                  <a16:creationId xmlns:a16="http://schemas.microsoft.com/office/drawing/2014/main" id="{1A029008-0554-4DEB-8F72-E601CF2EE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4840" y="4168358"/>
              <a:ext cx="141581" cy="69135"/>
            </a:xfrm>
            <a:custGeom>
              <a:avLst/>
              <a:gdLst>
                <a:gd name="T0" fmla="*/ 5547 w 5547"/>
                <a:gd name="T1" fmla="*/ 53 h 2712"/>
                <a:gd name="T2" fmla="*/ 5493 w 5547"/>
                <a:gd name="T3" fmla="*/ 0 h 2712"/>
                <a:gd name="T4" fmla="*/ 55 w 5547"/>
                <a:gd name="T5" fmla="*/ 0 h 2712"/>
                <a:gd name="T6" fmla="*/ 0 w 5547"/>
                <a:gd name="T7" fmla="*/ 53 h 2712"/>
                <a:gd name="T8" fmla="*/ 0 w 5547"/>
                <a:gd name="T9" fmla="*/ 2657 h 2712"/>
                <a:gd name="T10" fmla="*/ 57 w 5547"/>
                <a:gd name="T11" fmla="*/ 2712 h 2712"/>
                <a:gd name="T12" fmla="*/ 2771 w 5547"/>
                <a:gd name="T13" fmla="*/ 2711 h 2712"/>
                <a:gd name="T14" fmla="*/ 5495 w 5547"/>
                <a:gd name="T15" fmla="*/ 2712 h 2712"/>
                <a:gd name="T16" fmla="*/ 5547 w 5547"/>
                <a:gd name="T17" fmla="*/ 2662 h 2712"/>
                <a:gd name="T18" fmla="*/ 5547 w 5547"/>
                <a:gd name="T19" fmla="*/ 53 h 2712"/>
                <a:gd name="T20" fmla="*/ 1076 w 5547"/>
                <a:gd name="T21" fmla="*/ 2075 h 2712"/>
                <a:gd name="T22" fmla="*/ 612 w 5547"/>
                <a:gd name="T23" fmla="*/ 2075 h 2712"/>
                <a:gd name="T24" fmla="*/ 568 w 5547"/>
                <a:gd name="T25" fmla="*/ 2029 h 2712"/>
                <a:gd name="T26" fmla="*/ 568 w 5547"/>
                <a:gd name="T27" fmla="*/ 1343 h 2712"/>
                <a:gd name="T28" fmla="*/ 568 w 5547"/>
                <a:gd name="T29" fmla="*/ 666 h 2712"/>
                <a:gd name="T30" fmla="*/ 612 w 5547"/>
                <a:gd name="T31" fmla="*/ 620 h 2712"/>
                <a:gd name="T32" fmla="*/ 1076 w 5547"/>
                <a:gd name="T33" fmla="*/ 620 h 2712"/>
                <a:gd name="T34" fmla="*/ 1118 w 5547"/>
                <a:gd name="T35" fmla="*/ 663 h 2712"/>
                <a:gd name="T36" fmla="*/ 1118 w 5547"/>
                <a:gd name="T37" fmla="*/ 2032 h 2712"/>
                <a:gd name="T38" fmla="*/ 1076 w 5547"/>
                <a:gd name="T39" fmla="*/ 2075 h 2712"/>
                <a:gd name="T40" fmla="*/ 2368 w 5547"/>
                <a:gd name="T41" fmla="*/ 2101 h 2712"/>
                <a:gd name="T42" fmla="*/ 1894 w 5547"/>
                <a:gd name="T43" fmla="*/ 2101 h 2712"/>
                <a:gd name="T44" fmla="*/ 1852 w 5547"/>
                <a:gd name="T45" fmla="*/ 2059 h 2712"/>
                <a:gd name="T46" fmla="*/ 1853 w 5547"/>
                <a:gd name="T47" fmla="*/ 1373 h 2712"/>
                <a:gd name="T48" fmla="*/ 1852 w 5547"/>
                <a:gd name="T49" fmla="*/ 695 h 2712"/>
                <a:gd name="T50" fmla="*/ 1897 w 5547"/>
                <a:gd name="T51" fmla="*/ 647 h 2712"/>
                <a:gd name="T52" fmla="*/ 2371 w 5547"/>
                <a:gd name="T53" fmla="*/ 647 h 2712"/>
                <a:gd name="T54" fmla="*/ 2411 w 5547"/>
                <a:gd name="T55" fmla="*/ 687 h 2712"/>
                <a:gd name="T56" fmla="*/ 2411 w 5547"/>
                <a:gd name="T57" fmla="*/ 2060 h 2712"/>
                <a:gd name="T58" fmla="*/ 2368 w 5547"/>
                <a:gd name="T59" fmla="*/ 2101 h 2712"/>
                <a:gd name="T60" fmla="*/ 3695 w 5547"/>
                <a:gd name="T61" fmla="*/ 2062 h 2712"/>
                <a:gd name="T62" fmla="*/ 3655 w 5547"/>
                <a:gd name="T63" fmla="*/ 2101 h 2712"/>
                <a:gd name="T64" fmla="*/ 3186 w 5547"/>
                <a:gd name="T65" fmla="*/ 2101 h 2712"/>
                <a:gd name="T66" fmla="*/ 3145 w 5547"/>
                <a:gd name="T67" fmla="*/ 2057 h 2712"/>
                <a:gd name="T68" fmla="*/ 3146 w 5547"/>
                <a:gd name="T69" fmla="*/ 1375 h 2712"/>
                <a:gd name="T70" fmla="*/ 3145 w 5547"/>
                <a:gd name="T71" fmla="*/ 693 h 2712"/>
                <a:gd name="T72" fmla="*/ 3192 w 5547"/>
                <a:gd name="T73" fmla="*/ 647 h 2712"/>
                <a:gd name="T74" fmla="*/ 3653 w 5547"/>
                <a:gd name="T75" fmla="*/ 647 h 2712"/>
                <a:gd name="T76" fmla="*/ 3696 w 5547"/>
                <a:gd name="T77" fmla="*/ 689 h 2712"/>
                <a:gd name="T78" fmla="*/ 3695 w 5547"/>
                <a:gd name="T79" fmla="*/ 2062 h 2712"/>
                <a:gd name="T80" fmla="*/ 4980 w 5547"/>
                <a:gd name="T81" fmla="*/ 2060 h 2712"/>
                <a:gd name="T82" fmla="*/ 4940 w 5547"/>
                <a:gd name="T83" fmla="*/ 2101 h 2712"/>
                <a:gd name="T84" fmla="*/ 4471 w 5547"/>
                <a:gd name="T85" fmla="*/ 2101 h 2712"/>
                <a:gd name="T86" fmla="*/ 4429 w 5547"/>
                <a:gd name="T87" fmla="*/ 2058 h 2712"/>
                <a:gd name="T88" fmla="*/ 4430 w 5547"/>
                <a:gd name="T89" fmla="*/ 1372 h 2712"/>
                <a:gd name="T90" fmla="*/ 4429 w 5547"/>
                <a:gd name="T91" fmla="*/ 694 h 2712"/>
                <a:gd name="T92" fmla="*/ 4475 w 5547"/>
                <a:gd name="T93" fmla="*/ 647 h 2712"/>
                <a:gd name="T94" fmla="*/ 4936 w 5547"/>
                <a:gd name="T95" fmla="*/ 647 h 2712"/>
                <a:gd name="T96" fmla="*/ 4980 w 5547"/>
                <a:gd name="T97" fmla="*/ 688 h 2712"/>
                <a:gd name="T98" fmla="*/ 4980 w 5547"/>
                <a:gd name="T99" fmla="*/ 2060 h 2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47" h="2712">
                  <a:moveTo>
                    <a:pt x="5547" y="53"/>
                  </a:moveTo>
                  <a:cubicBezTo>
                    <a:pt x="5547" y="10"/>
                    <a:pt x="5535" y="0"/>
                    <a:pt x="5493" y="0"/>
                  </a:cubicBezTo>
                  <a:cubicBezTo>
                    <a:pt x="3680" y="1"/>
                    <a:pt x="1867" y="1"/>
                    <a:pt x="55" y="0"/>
                  </a:cubicBezTo>
                  <a:cubicBezTo>
                    <a:pt x="13" y="0"/>
                    <a:pt x="0" y="10"/>
                    <a:pt x="0" y="53"/>
                  </a:cubicBezTo>
                  <a:cubicBezTo>
                    <a:pt x="2" y="921"/>
                    <a:pt x="2" y="1789"/>
                    <a:pt x="0" y="2657"/>
                  </a:cubicBezTo>
                  <a:cubicBezTo>
                    <a:pt x="0" y="2703"/>
                    <a:pt x="13" y="2712"/>
                    <a:pt x="57" y="2712"/>
                  </a:cubicBezTo>
                  <a:cubicBezTo>
                    <a:pt x="962" y="2711"/>
                    <a:pt x="1867" y="2711"/>
                    <a:pt x="2771" y="2711"/>
                  </a:cubicBezTo>
                  <a:cubicBezTo>
                    <a:pt x="3679" y="2711"/>
                    <a:pt x="4587" y="2711"/>
                    <a:pt x="5495" y="2712"/>
                  </a:cubicBezTo>
                  <a:cubicBezTo>
                    <a:pt x="5534" y="2712"/>
                    <a:pt x="5547" y="2703"/>
                    <a:pt x="5547" y="2662"/>
                  </a:cubicBezTo>
                  <a:cubicBezTo>
                    <a:pt x="5546" y="1792"/>
                    <a:pt x="5546" y="923"/>
                    <a:pt x="5547" y="53"/>
                  </a:cubicBezTo>
                  <a:close/>
                  <a:moveTo>
                    <a:pt x="1076" y="2075"/>
                  </a:moveTo>
                  <a:cubicBezTo>
                    <a:pt x="922" y="2073"/>
                    <a:pt x="766" y="2073"/>
                    <a:pt x="612" y="2075"/>
                  </a:cubicBezTo>
                  <a:cubicBezTo>
                    <a:pt x="575" y="2075"/>
                    <a:pt x="567" y="2063"/>
                    <a:pt x="568" y="2029"/>
                  </a:cubicBezTo>
                  <a:cubicBezTo>
                    <a:pt x="569" y="1801"/>
                    <a:pt x="568" y="1572"/>
                    <a:pt x="568" y="1343"/>
                  </a:cubicBezTo>
                  <a:cubicBezTo>
                    <a:pt x="568" y="1117"/>
                    <a:pt x="569" y="891"/>
                    <a:pt x="568" y="666"/>
                  </a:cubicBezTo>
                  <a:cubicBezTo>
                    <a:pt x="567" y="632"/>
                    <a:pt x="575" y="620"/>
                    <a:pt x="612" y="620"/>
                  </a:cubicBezTo>
                  <a:cubicBezTo>
                    <a:pt x="766" y="622"/>
                    <a:pt x="922" y="622"/>
                    <a:pt x="1076" y="620"/>
                  </a:cubicBezTo>
                  <a:cubicBezTo>
                    <a:pt x="1110" y="620"/>
                    <a:pt x="1118" y="631"/>
                    <a:pt x="1118" y="663"/>
                  </a:cubicBezTo>
                  <a:cubicBezTo>
                    <a:pt x="1117" y="1119"/>
                    <a:pt x="1117" y="1576"/>
                    <a:pt x="1118" y="2032"/>
                  </a:cubicBezTo>
                  <a:cubicBezTo>
                    <a:pt x="1118" y="2064"/>
                    <a:pt x="1110" y="2075"/>
                    <a:pt x="1076" y="2075"/>
                  </a:cubicBezTo>
                  <a:close/>
                  <a:moveTo>
                    <a:pt x="2368" y="2101"/>
                  </a:moveTo>
                  <a:cubicBezTo>
                    <a:pt x="2210" y="2100"/>
                    <a:pt x="2052" y="2099"/>
                    <a:pt x="1894" y="2101"/>
                  </a:cubicBezTo>
                  <a:cubicBezTo>
                    <a:pt x="1861" y="2101"/>
                    <a:pt x="1852" y="2092"/>
                    <a:pt x="1852" y="2059"/>
                  </a:cubicBezTo>
                  <a:cubicBezTo>
                    <a:pt x="1853" y="1830"/>
                    <a:pt x="1853" y="1601"/>
                    <a:pt x="1853" y="1373"/>
                  </a:cubicBezTo>
                  <a:cubicBezTo>
                    <a:pt x="1853" y="1147"/>
                    <a:pt x="1853" y="921"/>
                    <a:pt x="1852" y="695"/>
                  </a:cubicBezTo>
                  <a:cubicBezTo>
                    <a:pt x="1852" y="660"/>
                    <a:pt x="1859" y="646"/>
                    <a:pt x="1897" y="647"/>
                  </a:cubicBezTo>
                  <a:cubicBezTo>
                    <a:pt x="2055" y="649"/>
                    <a:pt x="2213" y="649"/>
                    <a:pt x="2371" y="647"/>
                  </a:cubicBezTo>
                  <a:cubicBezTo>
                    <a:pt x="2402" y="647"/>
                    <a:pt x="2411" y="656"/>
                    <a:pt x="2411" y="687"/>
                  </a:cubicBezTo>
                  <a:cubicBezTo>
                    <a:pt x="2410" y="1145"/>
                    <a:pt x="2410" y="1602"/>
                    <a:pt x="2411" y="2060"/>
                  </a:cubicBezTo>
                  <a:cubicBezTo>
                    <a:pt x="2411" y="2094"/>
                    <a:pt x="2400" y="2101"/>
                    <a:pt x="2368" y="2101"/>
                  </a:cubicBezTo>
                  <a:close/>
                  <a:moveTo>
                    <a:pt x="3695" y="2062"/>
                  </a:moveTo>
                  <a:cubicBezTo>
                    <a:pt x="3696" y="2093"/>
                    <a:pt x="3685" y="2101"/>
                    <a:pt x="3655" y="2101"/>
                  </a:cubicBezTo>
                  <a:cubicBezTo>
                    <a:pt x="3498" y="2100"/>
                    <a:pt x="3342" y="2099"/>
                    <a:pt x="3186" y="2101"/>
                  </a:cubicBezTo>
                  <a:cubicBezTo>
                    <a:pt x="3150" y="2102"/>
                    <a:pt x="3145" y="2088"/>
                    <a:pt x="3145" y="2057"/>
                  </a:cubicBezTo>
                  <a:cubicBezTo>
                    <a:pt x="3146" y="1830"/>
                    <a:pt x="3146" y="1603"/>
                    <a:pt x="3146" y="1375"/>
                  </a:cubicBezTo>
                  <a:cubicBezTo>
                    <a:pt x="3146" y="1148"/>
                    <a:pt x="3147" y="921"/>
                    <a:pt x="3145" y="693"/>
                  </a:cubicBezTo>
                  <a:cubicBezTo>
                    <a:pt x="3145" y="656"/>
                    <a:pt x="3156" y="647"/>
                    <a:pt x="3192" y="647"/>
                  </a:cubicBezTo>
                  <a:cubicBezTo>
                    <a:pt x="3346" y="649"/>
                    <a:pt x="3499" y="649"/>
                    <a:pt x="3653" y="647"/>
                  </a:cubicBezTo>
                  <a:cubicBezTo>
                    <a:pt x="3685" y="647"/>
                    <a:pt x="3696" y="655"/>
                    <a:pt x="3696" y="689"/>
                  </a:cubicBezTo>
                  <a:cubicBezTo>
                    <a:pt x="3694" y="1146"/>
                    <a:pt x="3695" y="1604"/>
                    <a:pt x="3695" y="2062"/>
                  </a:cubicBezTo>
                  <a:close/>
                  <a:moveTo>
                    <a:pt x="4980" y="2060"/>
                  </a:moveTo>
                  <a:cubicBezTo>
                    <a:pt x="4980" y="2091"/>
                    <a:pt x="4972" y="2101"/>
                    <a:pt x="4940" y="2101"/>
                  </a:cubicBezTo>
                  <a:cubicBezTo>
                    <a:pt x="4784" y="2100"/>
                    <a:pt x="4627" y="2099"/>
                    <a:pt x="4471" y="2101"/>
                  </a:cubicBezTo>
                  <a:cubicBezTo>
                    <a:pt x="4437" y="2102"/>
                    <a:pt x="4429" y="2091"/>
                    <a:pt x="4429" y="2058"/>
                  </a:cubicBezTo>
                  <a:cubicBezTo>
                    <a:pt x="4431" y="1829"/>
                    <a:pt x="4430" y="1601"/>
                    <a:pt x="4430" y="1372"/>
                  </a:cubicBezTo>
                  <a:cubicBezTo>
                    <a:pt x="4430" y="1146"/>
                    <a:pt x="4431" y="920"/>
                    <a:pt x="4429" y="694"/>
                  </a:cubicBezTo>
                  <a:cubicBezTo>
                    <a:pt x="4429" y="658"/>
                    <a:pt x="4438" y="646"/>
                    <a:pt x="4475" y="647"/>
                  </a:cubicBezTo>
                  <a:cubicBezTo>
                    <a:pt x="4629" y="649"/>
                    <a:pt x="4782" y="649"/>
                    <a:pt x="4936" y="647"/>
                  </a:cubicBezTo>
                  <a:cubicBezTo>
                    <a:pt x="4967" y="647"/>
                    <a:pt x="4980" y="652"/>
                    <a:pt x="4980" y="688"/>
                  </a:cubicBezTo>
                  <a:cubicBezTo>
                    <a:pt x="4979" y="1145"/>
                    <a:pt x="4979" y="1603"/>
                    <a:pt x="4980" y="206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6C7CF403-A228-41F1-87FB-F18060957040}"/>
              </a:ext>
            </a:extLst>
          </p:cNvPr>
          <p:cNvGrpSpPr/>
          <p:nvPr/>
        </p:nvGrpSpPr>
        <p:grpSpPr>
          <a:xfrm>
            <a:off x="3961566" y="2170000"/>
            <a:ext cx="379000" cy="213263"/>
            <a:chOff x="5217347" y="3516306"/>
            <a:chExt cx="505335" cy="213263"/>
          </a:xfrm>
        </p:grpSpPr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0706B295-694A-473D-B493-037CB58C09B0}"/>
                </a:ext>
              </a:extLst>
            </p:cNvPr>
            <p:cNvCxnSpPr/>
            <p:nvPr/>
          </p:nvCxnSpPr>
          <p:spPr>
            <a:xfrm>
              <a:off x="5298233" y="3622433"/>
              <a:ext cx="318046" cy="0"/>
            </a:xfrm>
            <a:prstGeom prst="lin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F1164AB9-F242-436B-A1A4-84AB8071E6B9}"/>
                </a:ext>
              </a:extLst>
            </p:cNvPr>
            <p:cNvSpPr/>
            <p:nvPr/>
          </p:nvSpPr>
          <p:spPr>
            <a:xfrm>
              <a:off x="5217347" y="351630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5EE25C3-02AE-4E05-A05C-D85DC91272CC}"/>
                </a:ext>
              </a:extLst>
            </p:cNvPr>
            <p:cNvSpPr/>
            <p:nvPr/>
          </p:nvSpPr>
          <p:spPr>
            <a:xfrm>
              <a:off x="5509419" y="351630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7" name="Freeform 918">
              <a:extLst>
                <a:ext uri="{FF2B5EF4-FFF2-40B4-BE49-F238E27FC236}">
                  <a16:creationId xmlns:a16="http://schemas.microsoft.com/office/drawing/2014/main" id="{CF7DBF86-8704-4EDA-83F0-65C724BE8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04" y="3619171"/>
              <a:ext cx="57181" cy="53647"/>
            </a:xfrm>
            <a:custGeom>
              <a:avLst/>
              <a:gdLst>
                <a:gd name="T0" fmla="*/ 840 w 1077"/>
                <a:gd name="T1" fmla="*/ 666 h 1010"/>
                <a:gd name="T2" fmla="*/ 840 w 1077"/>
                <a:gd name="T3" fmla="*/ 643 h 1010"/>
                <a:gd name="T4" fmla="*/ 840 w 1077"/>
                <a:gd name="T5" fmla="*/ 23 h 1010"/>
                <a:gd name="T6" fmla="*/ 862 w 1077"/>
                <a:gd name="T7" fmla="*/ 0 h 1010"/>
                <a:gd name="T8" fmla="*/ 1056 w 1077"/>
                <a:gd name="T9" fmla="*/ 0 h 1010"/>
                <a:gd name="T10" fmla="*/ 1077 w 1077"/>
                <a:gd name="T11" fmla="*/ 20 h 1010"/>
                <a:gd name="T12" fmla="*/ 1077 w 1077"/>
                <a:gd name="T13" fmla="*/ 990 h 1010"/>
                <a:gd name="T14" fmla="*/ 1056 w 1077"/>
                <a:gd name="T15" fmla="*/ 1010 h 1010"/>
                <a:gd name="T16" fmla="*/ 860 w 1077"/>
                <a:gd name="T17" fmla="*/ 1010 h 1010"/>
                <a:gd name="T18" fmla="*/ 829 w 1077"/>
                <a:gd name="T19" fmla="*/ 996 h 1010"/>
                <a:gd name="T20" fmla="*/ 617 w 1077"/>
                <a:gd name="T21" fmla="*/ 757 h 1010"/>
                <a:gd name="T22" fmla="*/ 471 w 1077"/>
                <a:gd name="T23" fmla="*/ 593 h 1010"/>
                <a:gd name="T24" fmla="*/ 257 w 1077"/>
                <a:gd name="T25" fmla="*/ 353 h 1010"/>
                <a:gd name="T26" fmla="*/ 236 w 1077"/>
                <a:gd name="T27" fmla="*/ 335 h 1010"/>
                <a:gd name="T28" fmla="*/ 236 w 1077"/>
                <a:gd name="T29" fmla="*/ 358 h 1010"/>
                <a:gd name="T30" fmla="*/ 237 w 1077"/>
                <a:gd name="T31" fmla="*/ 986 h 1010"/>
                <a:gd name="T32" fmla="*/ 212 w 1077"/>
                <a:gd name="T33" fmla="*/ 1010 h 1010"/>
                <a:gd name="T34" fmla="*/ 18 w 1077"/>
                <a:gd name="T35" fmla="*/ 1010 h 1010"/>
                <a:gd name="T36" fmla="*/ 0 w 1077"/>
                <a:gd name="T37" fmla="*/ 992 h 1010"/>
                <a:gd name="T38" fmla="*/ 0 w 1077"/>
                <a:gd name="T39" fmla="*/ 18 h 1010"/>
                <a:gd name="T40" fmla="*/ 17 w 1077"/>
                <a:gd name="T41" fmla="*/ 0 h 1010"/>
                <a:gd name="T42" fmla="*/ 225 w 1077"/>
                <a:gd name="T43" fmla="*/ 0 h 1010"/>
                <a:gd name="T44" fmla="*/ 249 w 1077"/>
                <a:gd name="T45" fmla="*/ 12 h 1010"/>
                <a:gd name="T46" fmla="*/ 602 w 1077"/>
                <a:gd name="T47" fmla="*/ 406 h 1010"/>
                <a:gd name="T48" fmla="*/ 827 w 1077"/>
                <a:gd name="T49" fmla="*/ 658 h 1010"/>
                <a:gd name="T50" fmla="*/ 840 w 1077"/>
                <a:gd name="T51" fmla="*/ 666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7" h="1010">
                  <a:moveTo>
                    <a:pt x="840" y="666"/>
                  </a:moveTo>
                  <a:cubicBezTo>
                    <a:pt x="840" y="658"/>
                    <a:pt x="840" y="650"/>
                    <a:pt x="840" y="643"/>
                  </a:cubicBezTo>
                  <a:cubicBezTo>
                    <a:pt x="840" y="436"/>
                    <a:pt x="841" y="230"/>
                    <a:pt x="840" y="23"/>
                  </a:cubicBezTo>
                  <a:cubicBezTo>
                    <a:pt x="840" y="6"/>
                    <a:pt x="843" y="0"/>
                    <a:pt x="862" y="0"/>
                  </a:cubicBezTo>
                  <a:cubicBezTo>
                    <a:pt x="926" y="1"/>
                    <a:pt x="991" y="1"/>
                    <a:pt x="1056" y="0"/>
                  </a:cubicBezTo>
                  <a:cubicBezTo>
                    <a:pt x="1070" y="0"/>
                    <a:pt x="1077" y="3"/>
                    <a:pt x="1077" y="20"/>
                  </a:cubicBezTo>
                  <a:cubicBezTo>
                    <a:pt x="1076" y="343"/>
                    <a:pt x="1076" y="666"/>
                    <a:pt x="1077" y="990"/>
                  </a:cubicBezTo>
                  <a:cubicBezTo>
                    <a:pt x="1077" y="1006"/>
                    <a:pt x="1071" y="1010"/>
                    <a:pt x="1056" y="1010"/>
                  </a:cubicBezTo>
                  <a:cubicBezTo>
                    <a:pt x="991" y="1009"/>
                    <a:pt x="925" y="1009"/>
                    <a:pt x="860" y="1010"/>
                  </a:cubicBezTo>
                  <a:cubicBezTo>
                    <a:pt x="847" y="1010"/>
                    <a:pt x="838" y="1006"/>
                    <a:pt x="829" y="996"/>
                  </a:cubicBezTo>
                  <a:cubicBezTo>
                    <a:pt x="759" y="916"/>
                    <a:pt x="688" y="837"/>
                    <a:pt x="617" y="757"/>
                  </a:cubicBezTo>
                  <a:cubicBezTo>
                    <a:pt x="568" y="702"/>
                    <a:pt x="519" y="648"/>
                    <a:pt x="471" y="593"/>
                  </a:cubicBezTo>
                  <a:cubicBezTo>
                    <a:pt x="399" y="513"/>
                    <a:pt x="328" y="433"/>
                    <a:pt x="257" y="353"/>
                  </a:cubicBezTo>
                  <a:cubicBezTo>
                    <a:pt x="252" y="347"/>
                    <a:pt x="247" y="339"/>
                    <a:pt x="236" y="335"/>
                  </a:cubicBezTo>
                  <a:cubicBezTo>
                    <a:pt x="236" y="344"/>
                    <a:pt x="236" y="351"/>
                    <a:pt x="236" y="358"/>
                  </a:cubicBezTo>
                  <a:cubicBezTo>
                    <a:pt x="236" y="567"/>
                    <a:pt x="236" y="776"/>
                    <a:pt x="237" y="986"/>
                  </a:cubicBezTo>
                  <a:cubicBezTo>
                    <a:pt x="237" y="1005"/>
                    <a:pt x="231" y="1010"/>
                    <a:pt x="212" y="1010"/>
                  </a:cubicBezTo>
                  <a:cubicBezTo>
                    <a:pt x="148" y="1009"/>
                    <a:pt x="83" y="1009"/>
                    <a:pt x="18" y="1010"/>
                  </a:cubicBezTo>
                  <a:cubicBezTo>
                    <a:pt x="5" y="1010"/>
                    <a:pt x="0" y="1006"/>
                    <a:pt x="0" y="992"/>
                  </a:cubicBezTo>
                  <a:cubicBezTo>
                    <a:pt x="0" y="667"/>
                    <a:pt x="0" y="342"/>
                    <a:pt x="0" y="18"/>
                  </a:cubicBezTo>
                  <a:cubicBezTo>
                    <a:pt x="0" y="5"/>
                    <a:pt x="4" y="0"/>
                    <a:pt x="17" y="0"/>
                  </a:cubicBezTo>
                  <a:cubicBezTo>
                    <a:pt x="86" y="1"/>
                    <a:pt x="156" y="1"/>
                    <a:pt x="225" y="0"/>
                  </a:cubicBezTo>
                  <a:cubicBezTo>
                    <a:pt x="236" y="0"/>
                    <a:pt x="242" y="5"/>
                    <a:pt x="249" y="12"/>
                  </a:cubicBezTo>
                  <a:cubicBezTo>
                    <a:pt x="367" y="144"/>
                    <a:pt x="485" y="275"/>
                    <a:pt x="602" y="406"/>
                  </a:cubicBezTo>
                  <a:cubicBezTo>
                    <a:pt x="677" y="490"/>
                    <a:pt x="752" y="574"/>
                    <a:pt x="827" y="658"/>
                  </a:cubicBezTo>
                  <a:cubicBezTo>
                    <a:pt x="830" y="661"/>
                    <a:pt x="832" y="665"/>
                    <a:pt x="840" y="66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8" name="Freeform 919">
              <a:extLst>
                <a:ext uri="{FF2B5EF4-FFF2-40B4-BE49-F238E27FC236}">
                  <a16:creationId xmlns:a16="http://schemas.microsoft.com/office/drawing/2014/main" id="{94296E89-0BE4-424F-9504-69A857F46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9124" y="3619171"/>
              <a:ext cx="58787" cy="53969"/>
            </a:xfrm>
            <a:custGeom>
              <a:avLst/>
              <a:gdLst>
                <a:gd name="T0" fmla="*/ 695 w 1110"/>
                <a:gd name="T1" fmla="*/ 1009 h 1011"/>
                <a:gd name="T2" fmla="*/ 319 w 1110"/>
                <a:gd name="T3" fmla="*/ 1009 h 1011"/>
                <a:gd name="T4" fmla="*/ 28 w 1110"/>
                <a:gd name="T5" fmla="*/ 825 h 1011"/>
                <a:gd name="T6" fmla="*/ 1 w 1110"/>
                <a:gd name="T7" fmla="*/ 712 h 1011"/>
                <a:gd name="T8" fmla="*/ 1 w 1110"/>
                <a:gd name="T9" fmla="*/ 300 h 1011"/>
                <a:gd name="T10" fmla="*/ 246 w 1110"/>
                <a:gd name="T11" fmla="*/ 9 h 1011"/>
                <a:gd name="T12" fmla="*/ 335 w 1110"/>
                <a:gd name="T13" fmla="*/ 1 h 1011"/>
                <a:gd name="T14" fmla="*/ 1085 w 1110"/>
                <a:gd name="T15" fmla="*/ 0 h 1011"/>
                <a:gd name="T16" fmla="*/ 1109 w 1110"/>
                <a:gd name="T17" fmla="*/ 23 h 1011"/>
                <a:gd name="T18" fmla="*/ 1109 w 1110"/>
                <a:gd name="T19" fmla="*/ 215 h 1011"/>
                <a:gd name="T20" fmla="*/ 1087 w 1110"/>
                <a:gd name="T21" fmla="*/ 237 h 1011"/>
                <a:gd name="T22" fmla="*/ 331 w 1110"/>
                <a:gd name="T23" fmla="*/ 237 h 1011"/>
                <a:gd name="T24" fmla="*/ 295 w 1110"/>
                <a:gd name="T25" fmla="*/ 239 h 1011"/>
                <a:gd name="T26" fmla="*/ 234 w 1110"/>
                <a:gd name="T27" fmla="*/ 321 h 1011"/>
                <a:gd name="T28" fmla="*/ 234 w 1110"/>
                <a:gd name="T29" fmla="*/ 689 h 1011"/>
                <a:gd name="T30" fmla="*/ 323 w 1110"/>
                <a:gd name="T31" fmla="*/ 773 h 1011"/>
                <a:gd name="T32" fmla="*/ 1083 w 1110"/>
                <a:gd name="T33" fmla="*/ 773 h 1011"/>
                <a:gd name="T34" fmla="*/ 1109 w 1110"/>
                <a:gd name="T35" fmla="*/ 799 h 1011"/>
                <a:gd name="T36" fmla="*/ 1109 w 1110"/>
                <a:gd name="T37" fmla="*/ 987 h 1011"/>
                <a:gd name="T38" fmla="*/ 1087 w 1110"/>
                <a:gd name="T39" fmla="*/ 1010 h 1011"/>
                <a:gd name="T40" fmla="*/ 695 w 1110"/>
                <a:gd name="T41" fmla="*/ 100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0" h="1011">
                  <a:moveTo>
                    <a:pt x="695" y="1009"/>
                  </a:moveTo>
                  <a:cubicBezTo>
                    <a:pt x="570" y="1009"/>
                    <a:pt x="444" y="1011"/>
                    <a:pt x="319" y="1009"/>
                  </a:cubicBezTo>
                  <a:cubicBezTo>
                    <a:pt x="186" y="1006"/>
                    <a:pt x="89" y="943"/>
                    <a:pt x="28" y="825"/>
                  </a:cubicBezTo>
                  <a:cubicBezTo>
                    <a:pt x="9" y="790"/>
                    <a:pt x="1" y="752"/>
                    <a:pt x="1" y="712"/>
                  </a:cubicBezTo>
                  <a:cubicBezTo>
                    <a:pt x="1" y="574"/>
                    <a:pt x="0" y="437"/>
                    <a:pt x="1" y="300"/>
                  </a:cubicBezTo>
                  <a:cubicBezTo>
                    <a:pt x="2" y="165"/>
                    <a:pt x="113" y="35"/>
                    <a:pt x="246" y="9"/>
                  </a:cubicBezTo>
                  <a:cubicBezTo>
                    <a:pt x="276" y="3"/>
                    <a:pt x="305" y="1"/>
                    <a:pt x="335" y="1"/>
                  </a:cubicBezTo>
                  <a:cubicBezTo>
                    <a:pt x="585" y="1"/>
                    <a:pt x="835" y="1"/>
                    <a:pt x="1085" y="0"/>
                  </a:cubicBezTo>
                  <a:cubicBezTo>
                    <a:pt x="1103" y="0"/>
                    <a:pt x="1110" y="4"/>
                    <a:pt x="1109" y="23"/>
                  </a:cubicBezTo>
                  <a:cubicBezTo>
                    <a:pt x="1108" y="87"/>
                    <a:pt x="1108" y="151"/>
                    <a:pt x="1109" y="215"/>
                  </a:cubicBezTo>
                  <a:cubicBezTo>
                    <a:pt x="1109" y="233"/>
                    <a:pt x="1104" y="237"/>
                    <a:pt x="1087" y="237"/>
                  </a:cubicBezTo>
                  <a:cubicBezTo>
                    <a:pt x="835" y="237"/>
                    <a:pt x="583" y="237"/>
                    <a:pt x="331" y="237"/>
                  </a:cubicBezTo>
                  <a:cubicBezTo>
                    <a:pt x="319" y="237"/>
                    <a:pt x="306" y="236"/>
                    <a:pt x="295" y="239"/>
                  </a:cubicBezTo>
                  <a:cubicBezTo>
                    <a:pt x="255" y="248"/>
                    <a:pt x="234" y="275"/>
                    <a:pt x="234" y="321"/>
                  </a:cubicBezTo>
                  <a:cubicBezTo>
                    <a:pt x="233" y="444"/>
                    <a:pt x="233" y="566"/>
                    <a:pt x="234" y="689"/>
                  </a:cubicBezTo>
                  <a:cubicBezTo>
                    <a:pt x="235" y="746"/>
                    <a:pt x="265" y="773"/>
                    <a:pt x="323" y="773"/>
                  </a:cubicBezTo>
                  <a:cubicBezTo>
                    <a:pt x="576" y="773"/>
                    <a:pt x="830" y="773"/>
                    <a:pt x="1083" y="773"/>
                  </a:cubicBezTo>
                  <a:cubicBezTo>
                    <a:pt x="1109" y="773"/>
                    <a:pt x="1109" y="773"/>
                    <a:pt x="1109" y="799"/>
                  </a:cubicBezTo>
                  <a:cubicBezTo>
                    <a:pt x="1109" y="862"/>
                    <a:pt x="1108" y="925"/>
                    <a:pt x="1109" y="987"/>
                  </a:cubicBezTo>
                  <a:cubicBezTo>
                    <a:pt x="1109" y="1005"/>
                    <a:pt x="1105" y="1010"/>
                    <a:pt x="1087" y="1010"/>
                  </a:cubicBezTo>
                  <a:cubicBezTo>
                    <a:pt x="956" y="1009"/>
                    <a:pt x="826" y="1009"/>
                    <a:pt x="695" y="100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9" name="Freeform 920">
              <a:extLst>
                <a:ext uri="{FF2B5EF4-FFF2-40B4-BE49-F238E27FC236}">
                  <a16:creationId xmlns:a16="http://schemas.microsoft.com/office/drawing/2014/main" id="{ED62140B-71F0-4F68-A057-E3BBA829C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140" y="3560063"/>
              <a:ext cx="71636" cy="42083"/>
            </a:xfrm>
            <a:custGeom>
              <a:avLst/>
              <a:gdLst>
                <a:gd name="T0" fmla="*/ 1346 w 1346"/>
                <a:gd name="T1" fmla="*/ 790 h 794"/>
                <a:gd name="T2" fmla="*/ 0 w 1346"/>
                <a:gd name="T3" fmla="*/ 787 h 794"/>
                <a:gd name="T4" fmla="*/ 15 w 1346"/>
                <a:gd name="T5" fmla="*/ 764 h 794"/>
                <a:gd name="T6" fmla="*/ 237 w 1346"/>
                <a:gd name="T7" fmla="*/ 507 h 794"/>
                <a:gd name="T8" fmla="*/ 432 w 1346"/>
                <a:gd name="T9" fmla="*/ 283 h 794"/>
                <a:gd name="T10" fmla="*/ 648 w 1346"/>
                <a:gd name="T11" fmla="*/ 32 h 794"/>
                <a:gd name="T12" fmla="*/ 696 w 1346"/>
                <a:gd name="T13" fmla="*/ 33 h 794"/>
                <a:gd name="T14" fmla="*/ 879 w 1346"/>
                <a:gd name="T15" fmla="*/ 246 h 794"/>
                <a:gd name="T16" fmla="*/ 1088 w 1346"/>
                <a:gd name="T17" fmla="*/ 490 h 794"/>
                <a:gd name="T18" fmla="*/ 1293 w 1346"/>
                <a:gd name="T19" fmla="*/ 728 h 794"/>
                <a:gd name="T20" fmla="*/ 1346 w 1346"/>
                <a:gd name="T21" fmla="*/ 79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6" h="794">
                  <a:moveTo>
                    <a:pt x="1346" y="790"/>
                  </a:moveTo>
                  <a:cubicBezTo>
                    <a:pt x="895" y="794"/>
                    <a:pt x="449" y="786"/>
                    <a:pt x="0" y="787"/>
                  </a:cubicBezTo>
                  <a:cubicBezTo>
                    <a:pt x="2" y="777"/>
                    <a:pt x="9" y="771"/>
                    <a:pt x="15" y="764"/>
                  </a:cubicBezTo>
                  <a:cubicBezTo>
                    <a:pt x="89" y="678"/>
                    <a:pt x="163" y="593"/>
                    <a:pt x="237" y="507"/>
                  </a:cubicBezTo>
                  <a:cubicBezTo>
                    <a:pt x="302" y="432"/>
                    <a:pt x="367" y="358"/>
                    <a:pt x="432" y="283"/>
                  </a:cubicBezTo>
                  <a:cubicBezTo>
                    <a:pt x="504" y="199"/>
                    <a:pt x="576" y="115"/>
                    <a:pt x="648" y="32"/>
                  </a:cubicBezTo>
                  <a:cubicBezTo>
                    <a:pt x="676" y="0"/>
                    <a:pt x="668" y="0"/>
                    <a:pt x="696" y="33"/>
                  </a:cubicBezTo>
                  <a:cubicBezTo>
                    <a:pt x="758" y="103"/>
                    <a:pt x="818" y="175"/>
                    <a:pt x="879" y="246"/>
                  </a:cubicBezTo>
                  <a:cubicBezTo>
                    <a:pt x="949" y="328"/>
                    <a:pt x="1018" y="409"/>
                    <a:pt x="1088" y="490"/>
                  </a:cubicBezTo>
                  <a:cubicBezTo>
                    <a:pt x="1156" y="569"/>
                    <a:pt x="1224" y="649"/>
                    <a:pt x="1293" y="728"/>
                  </a:cubicBezTo>
                  <a:cubicBezTo>
                    <a:pt x="1310" y="748"/>
                    <a:pt x="1327" y="768"/>
                    <a:pt x="1346" y="79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0" name="Freeform 921">
              <a:extLst>
                <a:ext uri="{FF2B5EF4-FFF2-40B4-BE49-F238E27FC236}">
                  <a16:creationId xmlns:a16="http://schemas.microsoft.com/office/drawing/2014/main" id="{B3E4E6ED-3C21-4EFF-8F80-4DD3311B9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8493" y="3560384"/>
              <a:ext cx="55896" cy="41440"/>
            </a:xfrm>
            <a:custGeom>
              <a:avLst/>
              <a:gdLst>
                <a:gd name="T0" fmla="*/ 0 w 1050"/>
                <a:gd name="T1" fmla="*/ 780 h 782"/>
                <a:gd name="T2" fmla="*/ 69 w 1050"/>
                <a:gd name="T3" fmla="*/ 699 h 782"/>
                <a:gd name="T4" fmla="*/ 349 w 1050"/>
                <a:gd name="T5" fmla="*/ 376 h 782"/>
                <a:gd name="T6" fmla="*/ 565 w 1050"/>
                <a:gd name="T7" fmla="*/ 127 h 782"/>
                <a:gd name="T8" fmla="*/ 664 w 1050"/>
                <a:gd name="T9" fmla="*/ 12 h 782"/>
                <a:gd name="T10" fmla="*/ 689 w 1050"/>
                <a:gd name="T11" fmla="*/ 13 h 782"/>
                <a:gd name="T12" fmla="*/ 871 w 1050"/>
                <a:gd name="T13" fmla="*/ 225 h 782"/>
                <a:gd name="T14" fmla="*/ 1043 w 1050"/>
                <a:gd name="T15" fmla="*/ 425 h 782"/>
                <a:gd name="T16" fmla="*/ 1042 w 1050"/>
                <a:gd name="T17" fmla="*/ 447 h 782"/>
                <a:gd name="T18" fmla="*/ 901 w 1050"/>
                <a:gd name="T19" fmla="*/ 610 h 782"/>
                <a:gd name="T20" fmla="*/ 763 w 1050"/>
                <a:gd name="T21" fmla="*/ 770 h 782"/>
                <a:gd name="T22" fmla="*/ 737 w 1050"/>
                <a:gd name="T23" fmla="*/ 782 h 782"/>
                <a:gd name="T24" fmla="*/ 11 w 1050"/>
                <a:gd name="T25" fmla="*/ 781 h 782"/>
                <a:gd name="T26" fmla="*/ 0 w 1050"/>
                <a:gd name="T27" fmla="*/ 78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0" h="782">
                  <a:moveTo>
                    <a:pt x="0" y="780"/>
                  </a:moveTo>
                  <a:cubicBezTo>
                    <a:pt x="25" y="751"/>
                    <a:pt x="47" y="725"/>
                    <a:pt x="69" y="699"/>
                  </a:cubicBezTo>
                  <a:cubicBezTo>
                    <a:pt x="162" y="591"/>
                    <a:pt x="256" y="484"/>
                    <a:pt x="349" y="376"/>
                  </a:cubicBezTo>
                  <a:cubicBezTo>
                    <a:pt x="421" y="293"/>
                    <a:pt x="493" y="210"/>
                    <a:pt x="565" y="127"/>
                  </a:cubicBezTo>
                  <a:cubicBezTo>
                    <a:pt x="598" y="89"/>
                    <a:pt x="631" y="51"/>
                    <a:pt x="664" y="12"/>
                  </a:cubicBezTo>
                  <a:cubicBezTo>
                    <a:pt x="673" y="0"/>
                    <a:pt x="679" y="0"/>
                    <a:pt x="689" y="13"/>
                  </a:cubicBezTo>
                  <a:cubicBezTo>
                    <a:pt x="749" y="84"/>
                    <a:pt x="810" y="154"/>
                    <a:pt x="871" y="225"/>
                  </a:cubicBezTo>
                  <a:cubicBezTo>
                    <a:pt x="928" y="292"/>
                    <a:pt x="985" y="358"/>
                    <a:pt x="1043" y="425"/>
                  </a:cubicBezTo>
                  <a:cubicBezTo>
                    <a:pt x="1050" y="433"/>
                    <a:pt x="1049" y="439"/>
                    <a:pt x="1042" y="447"/>
                  </a:cubicBezTo>
                  <a:cubicBezTo>
                    <a:pt x="995" y="501"/>
                    <a:pt x="948" y="556"/>
                    <a:pt x="901" y="610"/>
                  </a:cubicBezTo>
                  <a:cubicBezTo>
                    <a:pt x="855" y="663"/>
                    <a:pt x="809" y="716"/>
                    <a:pt x="763" y="770"/>
                  </a:cubicBezTo>
                  <a:cubicBezTo>
                    <a:pt x="756" y="778"/>
                    <a:pt x="748" y="782"/>
                    <a:pt x="737" y="782"/>
                  </a:cubicBezTo>
                  <a:cubicBezTo>
                    <a:pt x="495" y="781"/>
                    <a:pt x="253" y="781"/>
                    <a:pt x="11" y="781"/>
                  </a:cubicBezTo>
                  <a:cubicBezTo>
                    <a:pt x="9" y="781"/>
                    <a:pt x="7" y="781"/>
                    <a:pt x="0" y="78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1" name="Freeform 922">
              <a:extLst>
                <a:ext uri="{FF2B5EF4-FFF2-40B4-BE49-F238E27FC236}">
                  <a16:creationId xmlns:a16="http://schemas.microsoft.com/office/drawing/2014/main" id="{64796CF2-E500-4862-9F67-2E360306E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9135" y="3619171"/>
              <a:ext cx="12528" cy="53969"/>
            </a:xfrm>
            <a:custGeom>
              <a:avLst/>
              <a:gdLst>
                <a:gd name="T0" fmla="*/ 0 w 236"/>
                <a:gd name="T1" fmla="*/ 507 h 1018"/>
                <a:gd name="T2" fmla="*/ 0 w 236"/>
                <a:gd name="T3" fmla="*/ 23 h 1018"/>
                <a:gd name="T4" fmla="*/ 22 w 236"/>
                <a:gd name="T5" fmla="*/ 1 h 1018"/>
                <a:gd name="T6" fmla="*/ 215 w 236"/>
                <a:gd name="T7" fmla="*/ 1 h 1018"/>
                <a:gd name="T8" fmla="*/ 236 w 236"/>
                <a:gd name="T9" fmla="*/ 20 h 1018"/>
                <a:gd name="T10" fmla="*/ 236 w 236"/>
                <a:gd name="T11" fmla="*/ 998 h 1018"/>
                <a:gd name="T12" fmla="*/ 217 w 236"/>
                <a:gd name="T13" fmla="*/ 1017 h 1018"/>
                <a:gd name="T14" fmla="*/ 20 w 236"/>
                <a:gd name="T15" fmla="*/ 1017 h 1018"/>
                <a:gd name="T16" fmla="*/ 0 w 236"/>
                <a:gd name="T17" fmla="*/ 997 h 1018"/>
                <a:gd name="T18" fmla="*/ 0 w 236"/>
                <a:gd name="T19" fmla="*/ 50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1018">
                  <a:moveTo>
                    <a:pt x="0" y="507"/>
                  </a:moveTo>
                  <a:cubicBezTo>
                    <a:pt x="0" y="346"/>
                    <a:pt x="0" y="184"/>
                    <a:pt x="0" y="23"/>
                  </a:cubicBezTo>
                  <a:cubicBezTo>
                    <a:pt x="0" y="6"/>
                    <a:pt x="3" y="0"/>
                    <a:pt x="22" y="1"/>
                  </a:cubicBezTo>
                  <a:cubicBezTo>
                    <a:pt x="86" y="2"/>
                    <a:pt x="151" y="1"/>
                    <a:pt x="215" y="1"/>
                  </a:cubicBezTo>
                  <a:cubicBezTo>
                    <a:pt x="230" y="1"/>
                    <a:pt x="236" y="3"/>
                    <a:pt x="236" y="20"/>
                  </a:cubicBezTo>
                  <a:cubicBezTo>
                    <a:pt x="236" y="346"/>
                    <a:pt x="236" y="672"/>
                    <a:pt x="236" y="998"/>
                  </a:cubicBezTo>
                  <a:cubicBezTo>
                    <a:pt x="236" y="1013"/>
                    <a:pt x="233" y="1018"/>
                    <a:pt x="217" y="1017"/>
                  </a:cubicBezTo>
                  <a:cubicBezTo>
                    <a:pt x="151" y="1017"/>
                    <a:pt x="85" y="1016"/>
                    <a:pt x="20" y="1017"/>
                  </a:cubicBezTo>
                  <a:cubicBezTo>
                    <a:pt x="3" y="1018"/>
                    <a:pt x="0" y="1012"/>
                    <a:pt x="0" y="997"/>
                  </a:cubicBezTo>
                  <a:cubicBezTo>
                    <a:pt x="0" y="834"/>
                    <a:pt x="0" y="670"/>
                    <a:pt x="0" y="507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2" name="Freeform 923">
              <a:extLst>
                <a:ext uri="{FF2B5EF4-FFF2-40B4-BE49-F238E27FC236}">
                  <a16:creationId xmlns:a16="http://schemas.microsoft.com/office/drawing/2014/main" id="{FDA90504-3F18-40CD-ABB3-3532CC763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192" y="3668457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0 w 6025"/>
                <a:gd name="T19" fmla="*/ 336 h 337"/>
                <a:gd name="T20" fmla="*/ 4589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9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6"/>
                    <a:pt x="6018" y="290"/>
                  </a:cubicBezTo>
                  <a:cubicBezTo>
                    <a:pt x="6019" y="328"/>
                    <a:pt x="6006" y="336"/>
                    <a:pt x="5970" y="336"/>
                  </a:cubicBezTo>
                  <a:cubicBezTo>
                    <a:pt x="5510" y="335"/>
                    <a:pt x="5049" y="336"/>
                    <a:pt x="4589" y="336"/>
                  </a:cubicBezTo>
                  <a:cubicBezTo>
                    <a:pt x="4062" y="336"/>
                    <a:pt x="3535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3" name="Freeform 924">
              <a:extLst>
                <a:ext uri="{FF2B5EF4-FFF2-40B4-BE49-F238E27FC236}">
                  <a16:creationId xmlns:a16="http://schemas.microsoft.com/office/drawing/2014/main" id="{64478120-98AC-4FA8-A427-63E11EAE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192" y="3586084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1 w 6025"/>
                <a:gd name="T19" fmla="*/ 336 h 337"/>
                <a:gd name="T20" fmla="*/ 4624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8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7"/>
                    <a:pt x="6018" y="290"/>
                  </a:cubicBezTo>
                  <a:cubicBezTo>
                    <a:pt x="6019" y="328"/>
                    <a:pt x="6007" y="337"/>
                    <a:pt x="5971" y="336"/>
                  </a:cubicBezTo>
                  <a:cubicBezTo>
                    <a:pt x="5522" y="335"/>
                    <a:pt x="5073" y="336"/>
                    <a:pt x="4624" y="336"/>
                  </a:cubicBezTo>
                  <a:cubicBezTo>
                    <a:pt x="4086" y="336"/>
                    <a:pt x="3547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4" name="Freeform 925">
              <a:extLst>
                <a:ext uri="{FF2B5EF4-FFF2-40B4-BE49-F238E27FC236}">
                  <a16:creationId xmlns:a16="http://schemas.microsoft.com/office/drawing/2014/main" id="{2DACF81A-CC2B-4C9A-83D3-6189C2A79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6037" y="3547839"/>
              <a:ext cx="100026" cy="35303"/>
            </a:xfrm>
            <a:custGeom>
              <a:avLst/>
              <a:gdLst>
                <a:gd name="T0" fmla="*/ 3923 w 3923"/>
                <a:gd name="T1" fmla="*/ 1389 h 1389"/>
                <a:gd name="T2" fmla="*/ 3403 w 3923"/>
                <a:gd name="T3" fmla="*/ 1389 h 1389"/>
                <a:gd name="T4" fmla="*/ 3351 w 3923"/>
                <a:gd name="T5" fmla="*/ 1369 h 1389"/>
                <a:gd name="T6" fmla="*/ 2351 w 3923"/>
                <a:gd name="T7" fmla="*/ 662 h 1389"/>
                <a:gd name="T8" fmla="*/ 1984 w 3923"/>
                <a:gd name="T9" fmla="*/ 401 h 1389"/>
                <a:gd name="T10" fmla="*/ 1926 w 3923"/>
                <a:gd name="T11" fmla="*/ 407 h 1389"/>
                <a:gd name="T12" fmla="*/ 1046 w 3923"/>
                <a:gd name="T13" fmla="*/ 1030 h 1389"/>
                <a:gd name="T14" fmla="*/ 562 w 3923"/>
                <a:gd name="T15" fmla="*/ 1372 h 1389"/>
                <a:gd name="T16" fmla="*/ 518 w 3923"/>
                <a:gd name="T17" fmla="*/ 1389 h 1389"/>
                <a:gd name="T18" fmla="*/ 18 w 3923"/>
                <a:gd name="T19" fmla="*/ 1389 h 1389"/>
                <a:gd name="T20" fmla="*/ 0 w 3923"/>
                <a:gd name="T21" fmla="*/ 1384 h 1389"/>
                <a:gd name="T22" fmla="*/ 208 w 3923"/>
                <a:gd name="T23" fmla="*/ 1236 h 1389"/>
                <a:gd name="T24" fmla="*/ 1708 w 3923"/>
                <a:gd name="T25" fmla="*/ 173 h 1389"/>
                <a:gd name="T26" fmla="*/ 1928 w 3923"/>
                <a:gd name="T27" fmla="*/ 17 h 1389"/>
                <a:gd name="T28" fmla="*/ 1990 w 3923"/>
                <a:gd name="T29" fmla="*/ 18 h 1389"/>
                <a:gd name="T30" fmla="*/ 3054 w 3923"/>
                <a:gd name="T31" fmla="*/ 771 h 1389"/>
                <a:gd name="T32" fmla="*/ 3898 w 3923"/>
                <a:gd name="T33" fmla="*/ 1369 h 1389"/>
                <a:gd name="T34" fmla="*/ 3923 w 3923"/>
                <a:gd name="T35" fmla="*/ 138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3" h="1389">
                  <a:moveTo>
                    <a:pt x="3923" y="1389"/>
                  </a:moveTo>
                  <a:cubicBezTo>
                    <a:pt x="3742" y="1389"/>
                    <a:pt x="3573" y="1388"/>
                    <a:pt x="3403" y="1389"/>
                  </a:cubicBezTo>
                  <a:cubicBezTo>
                    <a:pt x="3382" y="1389"/>
                    <a:pt x="3367" y="1379"/>
                    <a:pt x="3351" y="1369"/>
                  </a:cubicBezTo>
                  <a:cubicBezTo>
                    <a:pt x="3018" y="1133"/>
                    <a:pt x="2684" y="898"/>
                    <a:pt x="2351" y="662"/>
                  </a:cubicBezTo>
                  <a:cubicBezTo>
                    <a:pt x="2228" y="575"/>
                    <a:pt x="2105" y="489"/>
                    <a:pt x="1984" y="401"/>
                  </a:cubicBezTo>
                  <a:cubicBezTo>
                    <a:pt x="1959" y="383"/>
                    <a:pt x="1944" y="394"/>
                    <a:pt x="1926" y="407"/>
                  </a:cubicBezTo>
                  <a:cubicBezTo>
                    <a:pt x="1632" y="615"/>
                    <a:pt x="1339" y="822"/>
                    <a:pt x="1046" y="1030"/>
                  </a:cubicBezTo>
                  <a:cubicBezTo>
                    <a:pt x="884" y="1144"/>
                    <a:pt x="723" y="1258"/>
                    <a:pt x="562" y="1372"/>
                  </a:cubicBezTo>
                  <a:cubicBezTo>
                    <a:pt x="548" y="1382"/>
                    <a:pt x="536" y="1389"/>
                    <a:pt x="518" y="1389"/>
                  </a:cubicBezTo>
                  <a:cubicBezTo>
                    <a:pt x="351" y="1389"/>
                    <a:pt x="185" y="1389"/>
                    <a:pt x="18" y="1389"/>
                  </a:cubicBezTo>
                  <a:cubicBezTo>
                    <a:pt x="14" y="1389"/>
                    <a:pt x="10" y="1387"/>
                    <a:pt x="0" y="1384"/>
                  </a:cubicBezTo>
                  <a:cubicBezTo>
                    <a:pt x="72" y="1332"/>
                    <a:pt x="140" y="1284"/>
                    <a:pt x="208" y="1236"/>
                  </a:cubicBezTo>
                  <a:cubicBezTo>
                    <a:pt x="708" y="882"/>
                    <a:pt x="1208" y="527"/>
                    <a:pt x="1708" y="173"/>
                  </a:cubicBezTo>
                  <a:cubicBezTo>
                    <a:pt x="1782" y="121"/>
                    <a:pt x="1856" y="70"/>
                    <a:pt x="1928" y="17"/>
                  </a:cubicBezTo>
                  <a:cubicBezTo>
                    <a:pt x="1951" y="0"/>
                    <a:pt x="1966" y="1"/>
                    <a:pt x="1990" y="18"/>
                  </a:cubicBezTo>
                  <a:cubicBezTo>
                    <a:pt x="2344" y="269"/>
                    <a:pt x="2699" y="520"/>
                    <a:pt x="3054" y="771"/>
                  </a:cubicBezTo>
                  <a:cubicBezTo>
                    <a:pt x="3335" y="971"/>
                    <a:pt x="3616" y="1170"/>
                    <a:pt x="3898" y="1369"/>
                  </a:cubicBezTo>
                  <a:cubicBezTo>
                    <a:pt x="3904" y="1373"/>
                    <a:pt x="3909" y="1378"/>
                    <a:pt x="3923" y="138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5" name="Freeform 926">
              <a:extLst>
                <a:ext uri="{FF2B5EF4-FFF2-40B4-BE49-F238E27FC236}">
                  <a16:creationId xmlns:a16="http://schemas.microsoft.com/office/drawing/2014/main" id="{D03125A5-916A-47BB-B6C9-303EF496E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469" y="3563652"/>
              <a:ext cx="55161" cy="19490"/>
            </a:xfrm>
            <a:custGeom>
              <a:avLst/>
              <a:gdLst>
                <a:gd name="T0" fmla="*/ 2161 w 2161"/>
                <a:gd name="T1" fmla="*/ 761 h 761"/>
                <a:gd name="T2" fmla="*/ 0 w 2161"/>
                <a:gd name="T3" fmla="*/ 761 h 761"/>
                <a:gd name="T4" fmla="*/ 222 w 2161"/>
                <a:gd name="T5" fmla="*/ 604 h 761"/>
                <a:gd name="T6" fmla="*/ 1030 w 2161"/>
                <a:gd name="T7" fmla="*/ 31 h 761"/>
                <a:gd name="T8" fmla="*/ 1133 w 2161"/>
                <a:gd name="T9" fmla="*/ 29 h 761"/>
                <a:gd name="T10" fmla="*/ 2143 w 2161"/>
                <a:gd name="T11" fmla="*/ 745 h 761"/>
                <a:gd name="T12" fmla="*/ 2161 w 2161"/>
                <a:gd name="T13" fmla="*/ 761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1" h="761">
                  <a:moveTo>
                    <a:pt x="2161" y="761"/>
                  </a:moveTo>
                  <a:cubicBezTo>
                    <a:pt x="1438" y="761"/>
                    <a:pt x="724" y="761"/>
                    <a:pt x="0" y="761"/>
                  </a:cubicBezTo>
                  <a:cubicBezTo>
                    <a:pt x="79" y="705"/>
                    <a:pt x="150" y="654"/>
                    <a:pt x="222" y="604"/>
                  </a:cubicBezTo>
                  <a:cubicBezTo>
                    <a:pt x="491" y="413"/>
                    <a:pt x="761" y="223"/>
                    <a:pt x="1030" y="31"/>
                  </a:cubicBezTo>
                  <a:cubicBezTo>
                    <a:pt x="1067" y="5"/>
                    <a:pt x="1093" y="0"/>
                    <a:pt x="1133" y="29"/>
                  </a:cubicBezTo>
                  <a:cubicBezTo>
                    <a:pt x="1469" y="269"/>
                    <a:pt x="1806" y="507"/>
                    <a:pt x="2143" y="745"/>
                  </a:cubicBezTo>
                  <a:cubicBezTo>
                    <a:pt x="2148" y="748"/>
                    <a:pt x="2151" y="752"/>
                    <a:pt x="2161" y="76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6" name="Freeform 927">
              <a:extLst>
                <a:ext uri="{FF2B5EF4-FFF2-40B4-BE49-F238E27FC236}">
                  <a16:creationId xmlns:a16="http://schemas.microsoft.com/office/drawing/2014/main" id="{3CC9D695-7B11-420F-BA30-50BF5F99D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5076" y="3596748"/>
              <a:ext cx="141581" cy="69135"/>
            </a:xfrm>
            <a:custGeom>
              <a:avLst/>
              <a:gdLst>
                <a:gd name="T0" fmla="*/ 5547 w 5547"/>
                <a:gd name="T1" fmla="*/ 53 h 2712"/>
                <a:gd name="T2" fmla="*/ 5493 w 5547"/>
                <a:gd name="T3" fmla="*/ 0 h 2712"/>
                <a:gd name="T4" fmla="*/ 55 w 5547"/>
                <a:gd name="T5" fmla="*/ 0 h 2712"/>
                <a:gd name="T6" fmla="*/ 0 w 5547"/>
                <a:gd name="T7" fmla="*/ 53 h 2712"/>
                <a:gd name="T8" fmla="*/ 0 w 5547"/>
                <a:gd name="T9" fmla="*/ 2657 h 2712"/>
                <a:gd name="T10" fmla="*/ 57 w 5547"/>
                <a:gd name="T11" fmla="*/ 2712 h 2712"/>
                <a:gd name="T12" fmla="*/ 2771 w 5547"/>
                <a:gd name="T13" fmla="*/ 2711 h 2712"/>
                <a:gd name="T14" fmla="*/ 5495 w 5547"/>
                <a:gd name="T15" fmla="*/ 2712 h 2712"/>
                <a:gd name="T16" fmla="*/ 5547 w 5547"/>
                <a:gd name="T17" fmla="*/ 2662 h 2712"/>
                <a:gd name="T18" fmla="*/ 5547 w 5547"/>
                <a:gd name="T19" fmla="*/ 53 h 2712"/>
                <a:gd name="T20" fmla="*/ 1076 w 5547"/>
                <a:gd name="T21" fmla="*/ 2075 h 2712"/>
                <a:gd name="T22" fmla="*/ 612 w 5547"/>
                <a:gd name="T23" fmla="*/ 2075 h 2712"/>
                <a:gd name="T24" fmla="*/ 568 w 5547"/>
                <a:gd name="T25" fmla="*/ 2029 h 2712"/>
                <a:gd name="T26" fmla="*/ 568 w 5547"/>
                <a:gd name="T27" fmla="*/ 1343 h 2712"/>
                <a:gd name="T28" fmla="*/ 568 w 5547"/>
                <a:gd name="T29" fmla="*/ 666 h 2712"/>
                <a:gd name="T30" fmla="*/ 612 w 5547"/>
                <a:gd name="T31" fmla="*/ 620 h 2712"/>
                <a:gd name="T32" fmla="*/ 1076 w 5547"/>
                <a:gd name="T33" fmla="*/ 620 h 2712"/>
                <a:gd name="T34" fmla="*/ 1118 w 5547"/>
                <a:gd name="T35" fmla="*/ 663 h 2712"/>
                <a:gd name="T36" fmla="*/ 1118 w 5547"/>
                <a:gd name="T37" fmla="*/ 2032 h 2712"/>
                <a:gd name="T38" fmla="*/ 1076 w 5547"/>
                <a:gd name="T39" fmla="*/ 2075 h 2712"/>
                <a:gd name="T40" fmla="*/ 2368 w 5547"/>
                <a:gd name="T41" fmla="*/ 2101 h 2712"/>
                <a:gd name="T42" fmla="*/ 1894 w 5547"/>
                <a:gd name="T43" fmla="*/ 2101 h 2712"/>
                <a:gd name="T44" fmla="*/ 1852 w 5547"/>
                <a:gd name="T45" fmla="*/ 2059 h 2712"/>
                <a:gd name="T46" fmla="*/ 1853 w 5547"/>
                <a:gd name="T47" fmla="*/ 1373 h 2712"/>
                <a:gd name="T48" fmla="*/ 1852 w 5547"/>
                <a:gd name="T49" fmla="*/ 695 h 2712"/>
                <a:gd name="T50" fmla="*/ 1897 w 5547"/>
                <a:gd name="T51" fmla="*/ 647 h 2712"/>
                <a:gd name="T52" fmla="*/ 2371 w 5547"/>
                <a:gd name="T53" fmla="*/ 647 h 2712"/>
                <a:gd name="T54" fmla="*/ 2411 w 5547"/>
                <a:gd name="T55" fmla="*/ 687 h 2712"/>
                <a:gd name="T56" fmla="*/ 2411 w 5547"/>
                <a:gd name="T57" fmla="*/ 2060 h 2712"/>
                <a:gd name="T58" fmla="*/ 2368 w 5547"/>
                <a:gd name="T59" fmla="*/ 2101 h 2712"/>
                <a:gd name="T60" fmla="*/ 3695 w 5547"/>
                <a:gd name="T61" fmla="*/ 2062 h 2712"/>
                <a:gd name="T62" fmla="*/ 3655 w 5547"/>
                <a:gd name="T63" fmla="*/ 2101 h 2712"/>
                <a:gd name="T64" fmla="*/ 3186 w 5547"/>
                <a:gd name="T65" fmla="*/ 2101 h 2712"/>
                <a:gd name="T66" fmla="*/ 3145 w 5547"/>
                <a:gd name="T67" fmla="*/ 2057 h 2712"/>
                <a:gd name="T68" fmla="*/ 3146 w 5547"/>
                <a:gd name="T69" fmla="*/ 1375 h 2712"/>
                <a:gd name="T70" fmla="*/ 3145 w 5547"/>
                <a:gd name="T71" fmla="*/ 693 h 2712"/>
                <a:gd name="T72" fmla="*/ 3192 w 5547"/>
                <a:gd name="T73" fmla="*/ 647 h 2712"/>
                <a:gd name="T74" fmla="*/ 3653 w 5547"/>
                <a:gd name="T75" fmla="*/ 647 h 2712"/>
                <a:gd name="T76" fmla="*/ 3696 w 5547"/>
                <a:gd name="T77" fmla="*/ 689 h 2712"/>
                <a:gd name="T78" fmla="*/ 3695 w 5547"/>
                <a:gd name="T79" fmla="*/ 2062 h 2712"/>
                <a:gd name="T80" fmla="*/ 4980 w 5547"/>
                <a:gd name="T81" fmla="*/ 2060 h 2712"/>
                <a:gd name="T82" fmla="*/ 4940 w 5547"/>
                <a:gd name="T83" fmla="*/ 2101 h 2712"/>
                <a:gd name="T84" fmla="*/ 4471 w 5547"/>
                <a:gd name="T85" fmla="*/ 2101 h 2712"/>
                <a:gd name="T86" fmla="*/ 4429 w 5547"/>
                <a:gd name="T87" fmla="*/ 2058 h 2712"/>
                <a:gd name="T88" fmla="*/ 4430 w 5547"/>
                <a:gd name="T89" fmla="*/ 1372 h 2712"/>
                <a:gd name="T90" fmla="*/ 4429 w 5547"/>
                <a:gd name="T91" fmla="*/ 694 h 2712"/>
                <a:gd name="T92" fmla="*/ 4475 w 5547"/>
                <a:gd name="T93" fmla="*/ 647 h 2712"/>
                <a:gd name="T94" fmla="*/ 4936 w 5547"/>
                <a:gd name="T95" fmla="*/ 647 h 2712"/>
                <a:gd name="T96" fmla="*/ 4980 w 5547"/>
                <a:gd name="T97" fmla="*/ 688 h 2712"/>
                <a:gd name="T98" fmla="*/ 4980 w 5547"/>
                <a:gd name="T99" fmla="*/ 2060 h 2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47" h="2712">
                  <a:moveTo>
                    <a:pt x="5547" y="53"/>
                  </a:moveTo>
                  <a:cubicBezTo>
                    <a:pt x="5547" y="10"/>
                    <a:pt x="5535" y="0"/>
                    <a:pt x="5493" y="0"/>
                  </a:cubicBezTo>
                  <a:cubicBezTo>
                    <a:pt x="3680" y="1"/>
                    <a:pt x="1867" y="1"/>
                    <a:pt x="55" y="0"/>
                  </a:cubicBezTo>
                  <a:cubicBezTo>
                    <a:pt x="13" y="0"/>
                    <a:pt x="0" y="10"/>
                    <a:pt x="0" y="53"/>
                  </a:cubicBezTo>
                  <a:cubicBezTo>
                    <a:pt x="2" y="921"/>
                    <a:pt x="2" y="1789"/>
                    <a:pt x="0" y="2657"/>
                  </a:cubicBezTo>
                  <a:cubicBezTo>
                    <a:pt x="0" y="2703"/>
                    <a:pt x="13" y="2712"/>
                    <a:pt x="57" y="2712"/>
                  </a:cubicBezTo>
                  <a:cubicBezTo>
                    <a:pt x="962" y="2711"/>
                    <a:pt x="1867" y="2711"/>
                    <a:pt x="2771" y="2711"/>
                  </a:cubicBezTo>
                  <a:cubicBezTo>
                    <a:pt x="3679" y="2711"/>
                    <a:pt x="4587" y="2711"/>
                    <a:pt x="5495" y="2712"/>
                  </a:cubicBezTo>
                  <a:cubicBezTo>
                    <a:pt x="5534" y="2712"/>
                    <a:pt x="5547" y="2703"/>
                    <a:pt x="5547" y="2662"/>
                  </a:cubicBezTo>
                  <a:cubicBezTo>
                    <a:pt x="5546" y="1792"/>
                    <a:pt x="5546" y="923"/>
                    <a:pt x="5547" y="53"/>
                  </a:cubicBezTo>
                  <a:close/>
                  <a:moveTo>
                    <a:pt x="1076" y="2075"/>
                  </a:moveTo>
                  <a:cubicBezTo>
                    <a:pt x="922" y="2073"/>
                    <a:pt x="766" y="2073"/>
                    <a:pt x="612" y="2075"/>
                  </a:cubicBezTo>
                  <a:cubicBezTo>
                    <a:pt x="575" y="2075"/>
                    <a:pt x="567" y="2063"/>
                    <a:pt x="568" y="2029"/>
                  </a:cubicBezTo>
                  <a:cubicBezTo>
                    <a:pt x="569" y="1801"/>
                    <a:pt x="568" y="1572"/>
                    <a:pt x="568" y="1343"/>
                  </a:cubicBezTo>
                  <a:cubicBezTo>
                    <a:pt x="568" y="1117"/>
                    <a:pt x="569" y="891"/>
                    <a:pt x="568" y="666"/>
                  </a:cubicBezTo>
                  <a:cubicBezTo>
                    <a:pt x="567" y="632"/>
                    <a:pt x="575" y="620"/>
                    <a:pt x="612" y="620"/>
                  </a:cubicBezTo>
                  <a:cubicBezTo>
                    <a:pt x="766" y="622"/>
                    <a:pt x="922" y="622"/>
                    <a:pt x="1076" y="620"/>
                  </a:cubicBezTo>
                  <a:cubicBezTo>
                    <a:pt x="1110" y="620"/>
                    <a:pt x="1118" y="631"/>
                    <a:pt x="1118" y="663"/>
                  </a:cubicBezTo>
                  <a:cubicBezTo>
                    <a:pt x="1117" y="1119"/>
                    <a:pt x="1117" y="1576"/>
                    <a:pt x="1118" y="2032"/>
                  </a:cubicBezTo>
                  <a:cubicBezTo>
                    <a:pt x="1118" y="2064"/>
                    <a:pt x="1110" y="2075"/>
                    <a:pt x="1076" y="2075"/>
                  </a:cubicBezTo>
                  <a:close/>
                  <a:moveTo>
                    <a:pt x="2368" y="2101"/>
                  </a:moveTo>
                  <a:cubicBezTo>
                    <a:pt x="2210" y="2100"/>
                    <a:pt x="2052" y="2099"/>
                    <a:pt x="1894" y="2101"/>
                  </a:cubicBezTo>
                  <a:cubicBezTo>
                    <a:pt x="1861" y="2101"/>
                    <a:pt x="1852" y="2092"/>
                    <a:pt x="1852" y="2059"/>
                  </a:cubicBezTo>
                  <a:cubicBezTo>
                    <a:pt x="1853" y="1830"/>
                    <a:pt x="1853" y="1601"/>
                    <a:pt x="1853" y="1373"/>
                  </a:cubicBezTo>
                  <a:cubicBezTo>
                    <a:pt x="1853" y="1147"/>
                    <a:pt x="1853" y="921"/>
                    <a:pt x="1852" y="695"/>
                  </a:cubicBezTo>
                  <a:cubicBezTo>
                    <a:pt x="1852" y="660"/>
                    <a:pt x="1859" y="646"/>
                    <a:pt x="1897" y="647"/>
                  </a:cubicBezTo>
                  <a:cubicBezTo>
                    <a:pt x="2055" y="649"/>
                    <a:pt x="2213" y="649"/>
                    <a:pt x="2371" y="647"/>
                  </a:cubicBezTo>
                  <a:cubicBezTo>
                    <a:pt x="2402" y="647"/>
                    <a:pt x="2411" y="656"/>
                    <a:pt x="2411" y="687"/>
                  </a:cubicBezTo>
                  <a:cubicBezTo>
                    <a:pt x="2410" y="1145"/>
                    <a:pt x="2410" y="1602"/>
                    <a:pt x="2411" y="2060"/>
                  </a:cubicBezTo>
                  <a:cubicBezTo>
                    <a:pt x="2411" y="2094"/>
                    <a:pt x="2400" y="2101"/>
                    <a:pt x="2368" y="2101"/>
                  </a:cubicBezTo>
                  <a:close/>
                  <a:moveTo>
                    <a:pt x="3695" y="2062"/>
                  </a:moveTo>
                  <a:cubicBezTo>
                    <a:pt x="3696" y="2093"/>
                    <a:pt x="3685" y="2101"/>
                    <a:pt x="3655" y="2101"/>
                  </a:cubicBezTo>
                  <a:cubicBezTo>
                    <a:pt x="3498" y="2100"/>
                    <a:pt x="3342" y="2099"/>
                    <a:pt x="3186" y="2101"/>
                  </a:cubicBezTo>
                  <a:cubicBezTo>
                    <a:pt x="3150" y="2102"/>
                    <a:pt x="3145" y="2088"/>
                    <a:pt x="3145" y="2057"/>
                  </a:cubicBezTo>
                  <a:cubicBezTo>
                    <a:pt x="3146" y="1830"/>
                    <a:pt x="3146" y="1603"/>
                    <a:pt x="3146" y="1375"/>
                  </a:cubicBezTo>
                  <a:cubicBezTo>
                    <a:pt x="3146" y="1148"/>
                    <a:pt x="3147" y="921"/>
                    <a:pt x="3145" y="693"/>
                  </a:cubicBezTo>
                  <a:cubicBezTo>
                    <a:pt x="3145" y="656"/>
                    <a:pt x="3156" y="647"/>
                    <a:pt x="3192" y="647"/>
                  </a:cubicBezTo>
                  <a:cubicBezTo>
                    <a:pt x="3346" y="649"/>
                    <a:pt x="3499" y="649"/>
                    <a:pt x="3653" y="647"/>
                  </a:cubicBezTo>
                  <a:cubicBezTo>
                    <a:pt x="3685" y="647"/>
                    <a:pt x="3696" y="655"/>
                    <a:pt x="3696" y="689"/>
                  </a:cubicBezTo>
                  <a:cubicBezTo>
                    <a:pt x="3694" y="1146"/>
                    <a:pt x="3695" y="1604"/>
                    <a:pt x="3695" y="2062"/>
                  </a:cubicBezTo>
                  <a:close/>
                  <a:moveTo>
                    <a:pt x="4980" y="2060"/>
                  </a:moveTo>
                  <a:cubicBezTo>
                    <a:pt x="4980" y="2091"/>
                    <a:pt x="4972" y="2101"/>
                    <a:pt x="4940" y="2101"/>
                  </a:cubicBezTo>
                  <a:cubicBezTo>
                    <a:pt x="4784" y="2100"/>
                    <a:pt x="4627" y="2099"/>
                    <a:pt x="4471" y="2101"/>
                  </a:cubicBezTo>
                  <a:cubicBezTo>
                    <a:pt x="4437" y="2102"/>
                    <a:pt x="4429" y="2091"/>
                    <a:pt x="4429" y="2058"/>
                  </a:cubicBezTo>
                  <a:cubicBezTo>
                    <a:pt x="4431" y="1829"/>
                    <a:pt x="4430" y="1601"/>
                    <a:pt x="4430" y="1372"/>
                  </a:cubicBezTo>
                  <a:cubicBezTo>
                    <a:pt x="4430" y="1146"/>
                    <a:pt x="4431" y="920"/>
                    <a:pt x="4429" y="694"/>
                  </a:cubicBezTo>
                  <a:cubicBezTo>
                    <a:pt x="4429" y="658"/>
                    <a:pt x="4438" y="646"/>
                    <a:pt x="4475" y="647"/>
                  </a:cubicBezTo>
                  <a:cubicBezTo>
                    <a:pt x="4629" y="649"/>
                    <a:pt x="4782" y="649"/>
                    <a:pt x="4936" y="647"/>
                  </a:cubicBezTo>
                  <a:cubicBezTo>
                    <a:pt x="4967" y="647"/>
                    <a:pt x="4980" y="652"/>
                    <a:pt x="4980" y="688"/>
                  </a:cubicBezTo>
                  <a:cubicBezTo>
                    <a:pt x="4979" y="1145"/>
                    <a:pt x="4979" y="1603"/>
                    <a:pt x="4980" y="206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478D10A1-D238-4198-B465-19B67CEAA330}"/>
              </a:ext>
            </a:extLst>
          </p:cNvPr>
          <p:cNvGrpSpPr/>
          <p:nvPr/>
        </p:nvGrpSpPr>
        <p:grpSpPr>
          <a:xfrm>
            <a:off x="3961569" y="1825397"/>
            <a:ext cx="598054" cy="213263"/>
            <a:chOff x="5217347" y="3163239"/>
            <a:chExt cx="797407" cy="213263"/>
          </a:xfrm>
        </p:grpSpPr>
        <p:cxnSp>
          <p:nvCxnSpPr>
            <p:cNvPr id="1058" name="Straight Connector 1057">
              <a:extLst>
                <a:ext uri="{FF2B5EF4-FFF2-40B4-BE49-F238E27FC236}">
                  <a16:creationId xmlns:a16="http://schemas.microsoft.com/office/drawing/2014/main" id="{1784E16B-4008-4011-BCF3-5C2AA90D271D}"/>
                </a:ext>
              </a:extLst>
            </p:cNvPr>
            <p:cNvCxnSpPr/>
            <p:nvPr/>
          </p:nvCxnSpPr>
          <p:spPr>
            <a:xfrm>
              <a:off x="5298233" y="3269870"/>
              <a:ext cx="610690" cy="0"/>
            </a:xfrm>
            <a:prstGeom prst="lin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DE52D659-5091-4752-A45C-55C90AC746E1}"/>
                </a:ext>
              </a:extLst>
            </p:cNvPr>
            <p:cNvSpPr/>
            <p:nvPr/>
          </p:nvSpPr>
          <p:spPr>
            <a:xfrm>
              <a:off x="5509419" y="3163239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2CA6E48D-8788-49AB-B67C-4DD9DEF74D06}"/>
                </a:ext>
              </a:extLst>
            </p:cNvPr>
            <p:cNvSpPr/>
            <p:nvPr/>
          </p:nvSpPr>
          <p:spPr>
            <a:xfrm>
              <a:off x="5217347" y="3163239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FEA25CF0-4DA9-4F77-A3B1-D8D49BD6B0BA}"/>
                </a:ext>
              </a:extLst>
            </p:cNvPr>
            <p:cNvSpPr/>
            <p:nvPr/>
          </p:nvSpPr>
          <p:spPr>
            <a:xfrm>
              <a:off x="5801491" y="3163239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2" name="Freeform 933">
              <a:extLst>
                <a:ext uri="{FF2B5EF4-FFF2-40B4-BE49-F238E27FC236}">
                  <a16:creationId xmlns:a16="http://schemas.microsoft.com/office/drawing/2014/main" id="{9CA50C08-B8BF-4FC7-9358-5CB254F81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876" y="3266104"/>
              <a:ext cx="57181" cy="53647"/>
            </a:xfrm>
            <a:custGeom>
              <a:avLst/>
              <a:gdLst>
                <a:gd name="T0" fmla="*/ 840 w 1077"/>
                <a:gd name="T1" fmla="*/ 666 h 1010"/>
                <a:gd name="T2" fmla="*/ 840 w 1077"/>
                <a:gd name="T3" fmla="*/ 643 h 1010"/>
                <a:gd name="T4" fmla="*/ 840 w 1077"/>
                <a:gd name="T5" fmla="*/ 23 h 1010"/>
                <a:gd name="T6" fmla="*/ 862 w 1077"/>
                <a:gd name="T7" fmla="*/ 0 h 1010"/>
                <a:gd name="T8" fmla="*/ 1056 w 1077"/>
                <a:gd name="T9" fmla="*/ 0 h 1010"/>
                <a:gd name="T10" fmla="*/ 1077 w 1077"/>
                <a:gd name="T11" fmla="*/ 20 h 1010"/>
                <a:gd name="T12" fmla="*/ 1077 w 1077"/>
                <a:gd name="T13" fmla="*/ 990 h 1010"/>
                <a:gd name="T14" fmla="*/ 1056 w 1077"/>
                <a:gd name="T15" fmla="*/ 1010 h 1010"/>
                <a:gd name="T16" fmla="*/ 860 w 1077"/>
                <a:gd name="T17" fmla="*/ 1010 h 1010"/>
                <a:gd name="T18" fmla="*/ 829 w 1077"/>
                <a:gd name="T19" fmla="*/ 996 h 1010"/>
                <a:gd name="T20" fmla="*/ 617 w 1077"/>
                <a:gd name="T21" fmla="*/ 757 h 1010"/>
                <a:gd name="T22" fmla="*/ 471 w 1077"/>
                <a:gd name="T23" fmla="*/ 593 h 1010"/>
                <a:gd name="T24" fmla="*/ 257 w 1077"/>
                <a:gd name="T25" fmla="*/ 353 h 1010"/>
                <a:gd name="T26" fmla="*/ 236 w 1077"/>
                <a:gd name="T27" fmla="*/ 335 h 1010"/>
                <a:gd name="T28" fmla="*/ 236 w 1077"/>
                <a:gd name="T29" fmla="*/ 358 h 1010"/>
                <a:gd name="T30" fmla="*/ 237 w 1077"/>
                <a:gd name="T31" fmla="*/ 986 h 1010"/>
                <a:gd name="T32" fmla="*/ 212 w 1077"/>
                <a:gd name="T33" fmla="*/ 1010 h 1010"/>
                <a:gd name="T34" fmla="*/ 18 w 1077"/>
                <a:gd name="T35" fmla="*/ 1010 h 1010"/>
                <a:gd name="T36" fmla="*/ 0 w 1077"/>
                <a:gd name="T37" fmla="*/ 992 h 1010"/>
                <a:gd name="T38" fmla="*/ 0 w 1077"/>
                <a:gd name="T39" fmla="*/ 18 h 1010"/>
                <a:gd name="T40" fmla="*/ 17 w 1077"/>
                <a:gd name="T41" fmla="*/ 0 h 1010"/>
                <a:gd name="T42" fmla="*/ 225 w 1077"/>
                <a:gd name="T43" fmla="*/ 0 h 1010"/>
                <a:gd name="T44" fmla="*/ 249 w 1077"/>
                <a:gd name="T45" fmla="*/ 12 h 1010"/>
                <a:gd name="T46" fmla="*/ 602 w 1077"/>
                <a:gd name="T47" fmla="*/ 406 h 1010"/>
                <a:gd name="T48" fmla="*/ 827 w 1077"/>
                <a:gd name="T49" fmla="*/ 658 h 1010"/>
                <a:gd name="T50" fmla="*/ 840 w 1077"/>
                <a:gd name="T51" fmla="*/ 666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7" h="1010">
                  <a:moveTo>
                    <a:pt x="840" y="666"/>
                  </a:moveTo>
                  <a:cubicBezTo>
                    <a:pt x="840" y="658"/>
                    <a:pt x="840" y="650"/>
                    <a:pt x="840" y="643"/>
                  </a:cubicBezTo>
                  <a:cubicBezTo>
                    <a:pt x="840" y="436"/>
                    <a:pt x="841" y="230"/>
                    <a:pt x="840" y="23"/>
                  </a:cubicBezTo>
                  <a:cubicBezTo>
                    <a:pt x="840" y="6"/>
                    <a:pt x="843" y="0"/>
                    <a:pt x="862" y="0"/>
                  </a:cubicBezTo>
                  <a:cubicBezTo>
                    <a:pt x="926" y="1"/>
                    <a:pt x="991" y="1"/>
                    <a:pt x="1056" y="0"/>
                  </a:cubicBezTo>
                  <a:cubicBezTo>
                    <a:pt x="1070" y="0"/>
                    <a:pt x="1077" y="3"/>
                    <a:pt x="1077" y="20"/>
                  </a:cubicBezTo>
                  <a:cubicBezTo>
                    <a:pt x="1076" y="343"/>
                    <a:pt x="1076" y="666"/>
                    <a:pt x="1077" y="990"/>
                  </a:cubicBezTo>
                  <a:cubicBezTo>
                    <a:pt x="1077" y="1006"/>
                    <a:pt x="1071" y="1010"/>
                    <a:pt x="1056" y="1010"/>
                  </a:cubicBezTo>
                  <a:cubicBezTo>
                    <a:pt x="991" y="1009"/>
                    <a:pt x="925" y="1009"/>
                    <a:pt x="860" y="1010"/>
                  </a:cubicBezTo>
                  <a:cubicBezTo>
                    <a:pt x="847" y="1010"/>
                    <a:pt x="838" y="1006"/>
                    <a:pt x="829" y="996"/>
                  </a:cubicBezTo>
                  <a:cubicBezTo>
                    <a:pt x="759" y="916"/>
                    <a:pt x="688" y="837"/>
                    <a:pt x="617" y="757"/>
                  </a:cubicBezTo>
                  <a:cubicBezTo>
                    <a:pt x="568" y="702"/>
                    <a:pt x="519" y="648"/>
                    <a:pt x="471" y="593"/>
                  </a:cubicBezTo>
                  <a:cubicBezTo>
                    <a:pt x="399" y="513"/>
                    <a:pt x="328" y="433"/>
                    <a:pt x="257" y="353"/>
                  </a:cubicBezTo>
                  <a:cubicBezTo>
                    <a:pt x="252" y="347"/>
                    <a:pt x="247" y="339"/>
                    <a:pt x="236" y="335"/>
                  </a:cubicBezTo>
                  <a:cubicBezTo>
                    <a:pt x="236" y="344"/>
                    <a:pt x="236" y="351"/>
                    <a:pt x="236" y="358"/>
                  </a:cubicBezTo>
                  <a:cubicBezTo>
                    <a:pt x="236" y="567"/>
                    <a:pt x="236" y="776"/>
                    <a:pt x="237" y="986"/>
                  </a:cubicBezTo>
                  <a:cubicBezTo>
                    <a:pt x="237" y="1005"/>
                    <a:pt x="231" y="1010"/>
                    <a:pt x="212" y="1010"/>
                  </a:cubicBezTo>
                  <a:cubicBezTo>
                    <a:pt x="148" y="1009"/>
                    <a:pt x="83" y="1009"/>
                    <a:pt x="18" y="1010"/>
                  </a:cubicBezTo>
                  <a:cubicBezTo>
                    <a:pt x="5" y="1010"/>
                    <a:pt x="0" y="1006"/>
                    <a:pt x="0" y="992"/>
                  </a:cubicBezTo>
                  <a:cubicBezTo>
                    <a:pt x="0" y="667"/>
                    <a:pt x="0" y="342"/>
                    <a:pt x="0" y="18"/>
                  </a:cubicBezTo>
                  <a:cubicBezTo>
                    <a:pt x="0" y="5"/>
                    <a:pt x="4" y="0"/>
                    <a:pt x="17" y="0"/>
                  </a:cubicBezTo>
                  <a:cubicBezTo>
                    <a:pt x="86" y="1"/>
                    <a:pt x="156" y="1"/>
                    <a:pt x="225" y="0"/>
                  </a:cubicBezTo>
                  <a:cubicBezTo>
                    <a:pt x="236" y="0"/>
                    <a:pt x="242" y="5"/>
                    <a:pt x="249" y="12"/>
                  </a:cubicBezTo>
                  <a:cubicBezTo>
                    <a:pt x="367" y="144"/>
                    <a:pt x="485" y="275"/>
                    <a:pt x="602" y="406"/>
                  </a:cubicBezTo>
                  <a:cubicBezTo>
                    <a:pt x="677" y="490"/>
                    <a:pt x="752" y="574"/>
                    <a:pt x="827" y="658"/>
                  </a:cubicBezTo>
                  <a:cubicBezTo>
                    <a:pt x="830" y="661"/>
                    <a:pt x="832" y="665"/>
                    <a:pt x="840" y="66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3" name="Freeform 934">
              <a:extLst>
                <a:ext uri="{FF2B5EF4-FFF2-40B4-BE49-F238E27FC236}">
                  <a16:creationId xmlns:a16="http://schemas.microsoft.com/office/drawing/2014/main" id="{AC422C04-9D70-4CC8-8492-71B752ED3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1196" y="3266104"/>
              <a:ext cx="58787" cy="53969"/>
            </a:xfrm>
            <a:custGeom>
              <a:avLst/>
              <a:gdLst>
                <a:gd name="T0" fmla="*/ 695 w 1110"/>
                <a:gd name="T1" fmla="*/ 1009 h 1011"/>
                <a:gd name="T2" fmla="*/ 319 w 1110"/>
                <a:gd name="T3" fmla="*/ 1009 h 1011"/>
                <a:gd name="T4" fmla="*/ 28 w 1110"/>
                <a:gd name="T5" fmla="*/ 825 h 1011"/>
                <a:gd name="T6" fmla="*/ 1 w 1110"/>
                <a:gd name="T7" fmla="*/ 712 h 1011"/>
                <a:gd name="T8" fmla="*/ 1 w 1110"/>
                <a:gd name="T9" fmla="*/ 300 h 1011"/>
                <a:gd name="T10" fmla="*/ 246 w 1110"/>
                <a:gd name="T11" fmla="*/ 9 h 1011"/>
                <a:gd name="T12" fmla="*/ 335 w 1110"/>
                <a:gd name="T13" fmla="*/ 1 h 1011"/>
                <a:gd name="T14" fmla="*/ 1085 w 1110"/>
                <a:gd name="T15" fmla="*/ 0 h 1011"/>
                <a:gd name="T16" fmla="*/ 1109 w 1110"/>
                <a:gd name="T17" fmla="*/ 23 h 1011"/>
                <a:gd name="T18" fmla="*/ 1109 w 1110"/>
                <a:gd name="T19" fmla="*/ 215 h 1011"/>
                <a:gd name="T20" fmla="*/ 1087 w 1110"/>
                <a:gd name="T21" fmla="*/ 237 h 1011"/>
                <a:gd name="T22" fmla="*/ 331 w 1110"/>
                <a:gd name="T23" fmla="*/ 237 h 1011"/>
                <a:gd name="T24" fmla="*/ 295 w 1110"/>
                <a:gd name="T25" fmla="*/ 239 h 1011"/>
                <a:gd name="T26" fmla="*/ 234 w 1110"/>
                <a:gd name="T27" fmla="*/ 321 h 1011"/>
                <a:gd name="T28" fmla="*/ 234 w 1110"/>
                <a:gd name="T29" fmla="*/ 689 h 1011"/>
                <a:gd name="T30" fmla="*/ 323 w 1110"/>
                <a:gd name="T31" fmla="*/ 773 h 1011"/>
                <a:gd name="T32" fmla="*/ 1083 w 1110"/>
                <a:gd name="T33" fmla="*/ 773 h 1011"/>
                <a:gd name="T34" fmla="*/ 1109 w 1110"/>
                <a:gd name="T35" fmla="*/ 799 h 1011"/>
                <a:gd name="T36" fmla="*/ 1109 w 1110"/>
                <a:gd name="T37" fmla="*/ 987 h 1011"/>
                <a:gd name="T38" fmla="*/ 1087 w 1110"/>
                <a:gd name="T39" fmla="*/ 1010 h 1011"/>
                <a:gd name="T40" fmla="*/ 695 w 1110"/>
                <a:gd name="T41" fmla="*/ 100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0" h="1011">
                  <a:moveTo>
                    <a:pt x="695" y="1009"/>
                  </a:moveTo>
                  <a:cubicBezTo>
                    <a:pt x="570" y="1009"/>
                    <a:pt x="444" y="1011"/>
                    <a:pt x="319" y="1009"/>
                  </a:cubicBezTo>
                  <a:cubicBezTo>
                    <a:pt x="186" y="1006"/>
                    <a:pt x="89" y="943"/>
                    <a:pt x="28" y="825"/>
                  </a:cubicBezTo>
                  <a:cubicBezTo>
                    <a:pt x="9" y="790"/>
                    <a:pt x="1" y="752"/>
                    <a:pt x="1" y="712"/>
                  </a:cubicBezTo>
                  <a:cubicBezTo>
                    <a:pt x="1" y="574"/>
                    <a:pt x="0" y="437"/>
                    <a:pt x="1" y="300"/>
                  </a:cubicBezTo>
                  <a:cubicBezTo>
                    <a:pt x="2" y="165"/>
                    <a:pt x="113" y="35"/>
                    <a:pt x="246" y="9"/>
                  </a:cubicBezTo>
                  <a:cubicBezTo>
                    <a:pt x="276" y="3"/>
                    <a:pt x="305" y="1"/>
                    <a:pt x="335" y="1"/>
                  </a:cubicBezTo>
                  <a:cubicBezTo>
                    <a:pt x="585" y="1"/>
                    <a:pt x="835" y="1"/>
                    <a:pt x="1085" y="0"/>
                  </a:cubicBezTo>
                  <a:cubicBezTo>
                    <a:pt x="1103" y="0"/>
                    <a:pt x="1110" y="4"/>
                    <a:pt x="1109" y="23"/>
                  </a:cubicBezTo>
                  <a:cubicBezTo>
                    <a:pt x="1108" y="87"/>
                    <a:pt x="1108" y="151"/>
                    <a:pt x="1109" y="215"/>
                  </a:cubicBezTo>
                  <a:cubicBezTo>
                    <a:pt x="1109" y="233"/>
                    <a:pt x="1104" y="237"/>
                    <a:pt x="1087" y="237"/>
                  </a:cubicBezTo>
                  <a:cubicBezTo>
                    <a:pt x="835" y="237"/>
                    <a:pt x="583" y="237"/>
                    <a:pt x="331" y="237"/>
                  </a:cubicBezTo>
                  <a:cubicBezTo>
                    <a:pt x="319" y="237"/>
                    <a:pt x="306" y="236"/>
                    <a:pt x="295" y="239"/>
                  </a:cubicBezTo>
                  <a:cubicBezTo>
                    <a:pt x="255" y="248"/>
                    <a:pt x="234" y="275"/>
                    <a:pt x="234" y="321"/>
                  </a:cubicBezTo>
                  <a:cubicBezTo>
                    <a:pt x="233" y="444"/>
                    <a:pt x="233" y="566"/>
                    <a:pt x="234" y="689"/>
                  </a:cubicBezTo>
                  <a:cubicBezTo>
                    <a:pt x="235" y="746"/>
                    <a:pt x="265" y="773"/>
                    <a:pt x="323" y="773"/>
                  </a:cubicBezTo>
                  <a:cubicBezTo>
                    <a:pt x="576" y="773"/>
                    <a:pt x="830" y="773"/>
                    <a:pt x="1083" y="773"/>
                  </a:cubicBezTo>
                  <a:cubicBezTo>
                    <a:pt x="1109" y="773"/>
                    <a:pt x="1109" y="773"/>
                    <a:pt x="1109" y="799"/>
                  </a:cubicBezTo>
                  <a:cubicBezTo>
                    <a:pt x="1109" y="862"/>
                    <a:pt x="1108" y="925"/>
                    <a:pt x="1109" y="987"/>
                  </a:cubicBezTo>
                  <a:cubicBezTo>
                    <a:pt x="1109" y="1005"/>
                    <a:pt x="1105" y="1010"/>
                    <a:pt x="1087" y="1010"/>
                  </a:cubicBezTo>
                  <a:cubicBezTo>
                    <a:pt x="956" y="1009"/>
                    <a:pt x="826" y="1009"/>
                    <a:pt x="695" y="100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4" name="Freeform 935">
              <a:extLst>
                <a:ext uri="{FF2B5EF4-FFF2-40B4-BE49-F238E27FC236}">
                  <a16:creationId xmlns:a16="http://schemas.microsoft.com/office/drawing/2014/main" id="{BD9B2F09-8E36-40F9-BDC3-5E46536C1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212" y="3206996"/>
              <a:ext cx="71636" cy="42083"/>
            </a:xfrm>
            <a:custGeom>
              <a:avLst/>
              <a:gdLst>
                <a:gd name="T0" fmla="*/ 1346 w 1346"/>
                <a:gd name="T1" fmla="*/ 790 h 794"/>
                <a:gd name="T2" fmla="*/ 0 w 1346"/>
                <a:gd name="T3" fmla="*/ 787 h 794"/>
                <a:gd name="T4" fmla="*/ 15 w 1346"/>
                <a:gd name="T5" fmla="*/ 764 h 794"/>
                <a:gd name="T6" fmla="*/ 237 w 1346"/>
                <a:gd name="T7" fmla="*/ 507 h 794"/>
                <a:gd name="T8" fmla="*/ 432 w 1346"/>
                <a:gd name="T9" fmla="*/ 283 h 794"/>
                <a:gd name="T10" fmla="*/ 648 w 1346"/>
                <a:gd name="T11" fmla="*/ 32 h 794"/>
                <a:gd name="T12" fmla="*/ 696 w 1346"/>
                <a:gd name="T13" fmla="*/ 33 h 794"/>
                <a:gd name="T14" fmla="*/ 879 w 1346"/>
                <a:gd name="T15" fmla="*/ 246 h 794"/>
                <a:gd name="T16" fmla="*/ 1088 w 1346"/>
                <a:gd name="T17" fmla="*/ 490 h 794"/>
                <a:gd name="T18" fmla="*/ 1293 w 1346"/>
                <a:gd name="T19" fmla="*/ 728 h 794"/>
                <a:gd name="T20" fmla="*/ 1346 w 1346"/>
                <a:gd name="T21" fmla="*/ 79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6" h="794">
                  <a:moveTo>
                    <a:pt x="1346" y="790"/>
                  </a:moveTo>
                  <a:cubicBezTo>
                    <a:pt x="895" y="794"/>
                    <a:pt x="449" y="786"/>
                    <a:pt x="0" y="787"/>
                  </a:cubicBezTo>
                  <a:cubicBezTo>
                    <a:pt x="2" y="777"/>
                    <a:pt x="9" y="771"/>
                    <a:pt x="15" y="764"/>
                  </a:cubicBezTo>
                  <a:cubicBezTo>
                    <a:pt x="89" y="678"/>
                    <a:pt x="163" y="593"/>
                    <a:pt x="237" y="507"/>
                  </a:cubicBezTo>
                  <a:cubicBezTo>
                    <a:pt x="302" y="432"/>
                    <a:pt x="367" y="358"/>
                    <a:pt x="432" y="283"/>
                  </a:cubicBezTo>
                  <a:cubicBezTo>
                    <a:pt x="504" y="199"/>
                    <a:pt x="576" y="115"/>
                    <a:pt x="648" y="32"/>
                  </a:cubicBezTo>
                  <a:cubicBezTo>
                    <a:pt x="676" y="0"/>
                    <a:pt x="668" y="0"/>
                    <a:pt x="696" y="33"/>
                  </a:cubicBezTo>
                  <a:cubicBezTo>
                    <a:pt x="758" y="103"/>
                    <a:pt x="818" y="175"/>
                    <a:pt x="879" y="246"/>
                  </a:cubicBezTo>
                  <a:cubicBezTo>
                    <a:pt x="949" y="328"/>
                    <a:pt x="1018" y="409"/>
                    <a:pt x="1088" y="490"/>
                  </a:cubicBezTo>
                  <a:cubicBezTo>
                    <a:pt x="1156" y="569"/>
                    <a:pt x="1224" y="649"/>
                    <a:pt x="1293" y="728"/>
                  </a:cubicBezTo>
                  <a:cubicBezTo>
                    <a:pt x="1310" y="748"/>
                    <a:pt x="1327" y="768"/>
                    <a:pt x="1346" y="79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5" name="Freeform 936">
              <a:extLst>
                <a:ext uri="{FF2B5EF4-FFF2-40B4-BE49-F238E27FC236}">
                  <a16:creationId xmlns:a16="http://schemas.microsoft.com/office/drawing/2014/main" id="{545CDB05-6440-4710-8D01-12A7DCDFC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565" y="3207317"/>
              <a:ext cx="55896" cy="41440"/>
            </a:xfrm>
            <a:custGeom>
              <a:avLst/>
              <a:gdLst>
                <a:gd name="T0" fmla="*/ 0 w 1050"/>
                <a:gd name="T1" fmla="*/ 780 h 782"/>
                <a:gd name="T2" fmla="*/ 69 w 1050"/>
                <a:gd name="T3" fmla="*/ 699 h 782"/>
                <a:gd name="T4" fmla="*/ 349 w 1050"/>
                <a:gd name="T5" fmla="*/ 376 h 782"/>
                <a:gd name="T6" fmla="*/ 565 w 1050"/>
                <a:gd name="T7" fmla="*/ 127 h 782"/>
                <a:gd name="T8" fmla="*/ 664 w 1050"/>
                <a:gd name="T9" fmla="*/ 12 h 782"/>
                <a:gd name="T10" fmla="*/ 689 w 1050"/>
                <a:gd name="T11" fmla="*/ 13 h 782"/>
                <a:gd name="T12" fmla="*/ 871 w 1050"/>
                <a:gd name="T13" fmla="*/ 225 h 782"/>
                <a:gd name="T14" fmla="*/ 1043 w 1050"/>
                <a:gd name="T15" fmla="*/ 425 h 782"/>
                <a:gd name="T16" fmla="*/ 1042 w 1050"/>
                <a:gd name="T17" fmla="*/ 447 h 782"/>
                <a:gd name="T18" fmla="*/ 901 w 1050"/>
                <a:gd name="T19" fmla="*/ 610 h 782"/>
                <a:gd name="T20" fmla="*/ 763 w 1050"/>
                <a:gd name="T21" fmla="*/ 770 h 782"/>
                <a:gd name="T22" fmla="*/ 737 w 1050"/>
                <a:gd name="T23" fmla="*/ 782 h 782"/>
                <a:gd name="T24" fmla="*/ 11 w 1050"/>
                <a:gd name="T25" fmla="*/ 781 h 782"/>
                <a:gd name="T26" fmla="*/ 0 w 1050"/>
                <a:gd name="T27" fmla="*/ 78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0" h="782">
                  <a:moveTo>
                    <a:pt x="0" y="780"/>
                  </a:moveTo>
                  <a:cubicBezTo>
                    <a:pt x="25" y="751"/>
                    <a:pt x="47" y="725"/>
                    <a:pt x="69" y="699"/>
                  </a:cubicBezTo>
                  <a:cubicBezTo>
                    <a:pt x="162" y="591"/>
                    <a:pt x="256" y="484"/>
                    <a:pt x="349" y="376"/>
                  </a:cubicBezTo>
                  <a:cubicBezTo>
                    <a:pt x="421" y="293"/>
                    <a:pt x="493" y="210"/>
                    <a:pt x="565" y="127"/>
                  </a:cubicBezTo>
                  <a:cubicBezTo>
                    <a:pt x="598" y="89"/>
                    <a:pt x="631" y="51"/>
                    <a:pt x="664" y="12"/>
                  </a:cubicBezTo>
                  <a:cubicBezTo>
                    <a:pt x="673" y="0"/>
                    <a:pt x="679" y="0"/>
                    <a:pt x="689" y="13"/>
                  </a:cubicBezTo>
                  <a:cubicBezTo>
                    <a:pt x="749" y="84"/>
                    <a:pt x="810" y="154"/>
                    <a:pt x="871" y="225"/>
                  </a:cubicBezTo>
                  <a:cubicBezTo>
                    <a:pt x="928" y="292"/>
                    <a:pt x="985" y="358"/>
                    <a:pt x="1043" y="425"/>
                  </a:cubicBezTo>
                  <a:cubicBezTo>
                    <a:pt x="1050" y="433"/>
                    <a:pt x="1049" y="439"/>
                    <a:pt x="1042" y="447"/>
                  </a:cubicBezTo>
                  <a:cubicBezTo>
                    <a:pt x="995" y="501"/>
                    <a:pt x="948" y="556"/>
                    <a:pt x="901" y="610"/>
                  </a:cubicBezTo>
                  <a:cubicBezTo>
                    <a:pt x="855" y="663"/>
                    <a:pt x="809" y="716"/>
                    <a:pt x="763" y="770"/>
                  </a:cubicBezTo>
                  <a:cubicBezTo>
                    <a:pt x="756" y="778"/>
                    <a:pt x="748" y="782"/>
                    <a:pt x="737" y="782"/>
                  </a:cubicBezTo>
                  <a:cubicBezTo>
                    <a:pt x="495" y="781"/>
                    <a:pt x="253" y="781"/>
                    <a:pt x="11" y="781"/>
                  </a:cubicBezTo>
                  <a:cubicBezTo>
                    <a:pt x="9" y="781"/>
                    <a:pt x="7" y="781"/>
                    <a:pt x="0" y="78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6" name="Freeform 937">
              <a:extLst>
                <a:ext uri="{FF2B5EF4-FFF2-40B4-BE49-F238E27FC236}">
                  <a16:creationId xmlns:a16="http://schemas.microsoft.com/office/drawing/2014/main" id="{B4C2C3C6-B127-4EF6-9AD2-5BDA26926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207" y="3266104"/>
              <a:ext cx="12528" cy="53969"/>
            </a:xfrm>
            <a:custGeom>
              <a:avLst/>
              <a:gdLst>
                <a:gd name="T0" fmla="*/ 0 w 236"/>
                <a:gd name="T1" fmla="*/ 507 h 1018"/>
                <a:gd name="T2" fmla="*/ 0 w 236"/>
                <a:gd name="T3" fmla="*/ 23 h 1018"/>
                <a:gd name="T4" fmla="*/ 22 w 236"/>
                <a:gd name="T5" fmla="*/ 1 h 1018"/>
                <a:gd name="T6" fmla="*/ 215 w 236"/>
                <a:gd name="T7" fmla="*/ 1 h 1018"/>
                <a:gd name="T8" fmla="*/ 236 w 236"/>
                <a:gd name="T9" fmla="*/ 20 h 1018"/>
                <a:gd name="T10" fmla="*/ 236 w 236"/>
                <a:gd name="T11" fmla="*/ 998 h 1018"/>
                <a:gd name="T12" fmla="*/ 217 w 236"/>
                <a:gd name="T13" fmla="*/ 1017 h 1018"/>
                <a:gd name="T14" fmla="*/ 20 w 236"/>
                <a:gd name="T15" fmla="*/ 1017 h 1018"/>
                <a:gd name="T16" fmla="*/ 0 w 236"/>
                <a:gd name="T17" fmla="*/ 997 h 1018"/>
                <a:gd name="T18" fmla="*/ 0 w 236"/>
                <a:gd name="T19" fmla="*/ 50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1018">
                  <a:moveTo>
                    <a:pt x="0" y="507"/>
                  </a:moveTo>
                  <a:cubicBezTo>
                    <a:pt x="0" y="346"/>
                    <a:pt x="0" y="184"/>
                    <a:pt x="0" y="23"/>
                  </a:cubicBezTo>
                  <a:cubicBezTo>
                    <a:pt x="0" y="6"/>
                    <a:pt x="3" y="0"/>
                    <a:pt x="22" y="1"/>
                  </a:cubicBezTo>
                  <a:cubicBezTo>
                    <a:pt x="86" y="2"/>
                    <a:pt x="151" y="1"/>
                    <a:pt x="215" y="1"/>
                  </a:cubicBezTo>
                  <a:cubicBezTo>
                    <a:pt x="230" y="1"/>
                    <a:pt x="236" y="3"/>
                    <a:pt x="236" y="20"/>
                  </a:cubicBezTo>
                  <a:cubicBezTo>
                    <a:pt x="236" y="346"/>
                    <a:pt x="236" y="672"/>
                    <a:pt x="236" y="998"/>
                  </a:cubicBezTo>
                  <a:cubicBezTo>
                    <a:pt x="236" y="1013"/>
                    <a:pt x="233" y="1018"/>
                    <a:pt x="217" y="1017"/>
                  </a:cubicBezTo>
                  <a:cubicBezTo>
                    <a:pt x="151" y="1017"/>
                    <a:pt x="85" y="1016"/>
                    <a:pt x="20" y="1017"/>
                  </a:cubicBezTo>
                  <a:cubicBezTo>
                    <a:pt x="3" y="1018"/>
                    <a:pt x="0" y="1012"/>
                    <a:pt x="0" y="997"/>
                  </a:cubicBezTo>
                  <a:cubicBezTo>
                    <a:pt x="0" y="834"/>
                    <a:pt x="0" y="670"/>
                    <a:pt x="0" y="507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7" name="Freeform 938">
              <a:extLst>
                <a:ext uri="{FF2B5EF4-FFF2-40B4-BE49-F238E27FC236}">
                  <a16:creationId xmlns:a16="http://schemas.microsoft.com/office/drawing/2014/main" id="{EE62CF8B-7F40-4204-B892-3D0E02B71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134" y="3256851"/>
              <a:ext cx="115689" cy="87940"/>
            </a:xfrm>
            <a:custGeom>
              <a:avLst/>
              <a:gdLst>
                <a:gd name="T0" fmla="*/ 1125 w 2206"/>
                <a:gd name="T1" fmla="*/ 919 h 1678"/>
                <a:gd name="T2" fmla="*/ 1153 w 2206"/>
                <a:gd name="T3" fmla="*/ 770 h 1678"/>
                <a:gd name="T4" fmla="*/ 1207 w 2206"/>
                <a:gd name="T5" fmla="*/ 462 h 1678"/>
                <a:gd name="T6" fmla="*/ 1244 w 2206"/>
                <a:gd name="T7" fmla="*/ 254 h 1678"/>
                <a:gd name="T8" fmla="*/ 1269 w 2206"/>
                <a:gd name="T9" fmla="*/ 227 h 1678"/>
                <a:gd name="T10" fmla="*/ 1522 w 2206"/>
                <a:gd name="T11" fmla="*/ 110 h 1678"/>
                <a:gd name="T12" fmla="*/ 1597 w 2206"/>
                <a:gd name="T13" fmla="*/ 42 h 1678"/>
                <a:gd name="T14" fmla="*/ 1628 w 2206"/>
                <a:gd name="T15" fmla="*/ 39 h 1678"/>
                <a:gd name="T16" fmla="*/ 1975 w 2206"/>
                <a:gd name="T17" fmla="*/ 467 h 1678"/>
                <a:gd name="T18" fmla="*/ 2168 w 2206"/>
                <a:gd name="T19" fmla="*/ 1029 h 1678"/>
                <a:gd name="T20" fmla="*/ 2203 w 2206"/>
                <a:gd name="T21" fmla="*/ 1345 h 1678"/>
                <a:gd name="T22" fmla="*/ 2164 w 2206"/>
                <a:gd name="T23" fmla="*/ 1407 h 1678"/>
                <a:gd name="T24" fmla="*/ 1621 w 2206"/>
                <a:gd name="T25" fmla="*/ 1619 h 1678"/>
                <a:gd name="T26" fmla="*/ 1317 w 2206"/>
                <a:gd name="T27" fmla="*/ 1668 h 1678"/>
                <a:gd name="T28" fmla="*/ 1039 w 2206"/>
                <a:gd name="T29" fmla="*/ 1674 h 1678"/>
                <a:gd name="T30" fmla="*/ 659 w 2206"/>
                <a:gd name="T31" fmla="*/ 1622 h 1678"/>
                <a:gd name="T32" fmla="*/ 141 w 2206"/>
                <a:gd name="T33" fmla="*/ 1427 h 1678"/>
                <a:gd name="T34" fmla="*/ 20 w 2206"/>
                <a:gd name="T35" fmla="*/ 1357 h 1678"/>
                <a:gd name="T36" fmla="*/ 1 w 2206"/>
                <a:gd name="T37" fmla="*/ 1320 h 1678"/>
                <a:gd name="T38" fmla="*/ 34 w 2206"/>
                <a:gd name="T39" fmla="*/ 1035 h 1678"/>
                <a:gd name="T40" fmla="*/ 149 w 2206"/>
                <a:gd name="T41" fmla="*/ 634 h 1678"/>
                <a:gd name="T42" fmla="*/ 435 w 2206"/>
                <a:gd name="T43" fmla="*/ 170 h 1678"/>
                <a:gd name="T44" fmla="*/ 618 w 2206"/>
                <a:gd name="T45" fmla="*/ 8 h 1678"/>
                <a:gd name="T46" fmla="*/ 643 w 2206"/>
                <a:gd name="T47" fmla="*/ 11 h 1678"/>
                <a:gd name="T48" fmla="*/ 935 w 2206"/>
                <a:gd name="T49" fmla="*/ 210 h 1678"/>
                <a:gd name="T50" fmla="*/ 975 w 2206"/>
                <a:gd name="T51" fmla="*/ 221 h 1678"/>
                <a:gd name="T52" fmla="*/ 1005 w 2206"/>
                <a:gd name="T53" fmla="*/ 253 h 1678"/>
                <a:gd name="T54" fmla="*/ 1102 w 2206"/>
                <a:gd name="T55" fmla="*/ 808 h 1678"/>
                <a:gd name="T56" fmla="*/ 1122 w 2206"/>
                <a:gd name="T57" fmla="*/ 919 h 1678"/>
                <a:gd name="T58" fmla="*/ 1125 w 2206"/>
                <a:gd name="T59" fmla="*/ 919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06" h="1678">
                  <a:moveTo>
                    <a:pt x="1125" y="919"/>
                  </a:moveTo>
                  <a:cubicBezTo>
                    <a:pt x="1134" y="869"/>
                    <a:pt x="1144" y="820"/>
                    <a:pt x="1153" y="770"/>
                  </a:cubicBezTo>
                  <a:cubicBezTo>
                    <a:pt x="1171" y="667"/>
                    <a:pt x="1189" y="565"/>
                    <a:pt x="1207" y="462"/>
                  </a:cubicBezTo>
                  <a:cubicBezTo>
                    <a:pt x="1220" y="393"/>
                    <a:pt x="1233" y="324"/>
                    <a:pt x="1244" y="254"/>
                  </a:cubicBezTo>
                  <a:cubicBezTo>
                    <a:pt x="1247" y="238"/>
                    <a:pt x="1252" y="230"/>
                    <a:pt x="1269" y="227"/>
                  </a:cubicBezTo>
                  <a:cubicBezTo>
                    <a:pt x="1362" y="207"/>
                    <a:pt x="1447" y="168"/>
                    <a:pt x="1522" y="110"/>
                  </a:cubicBezTo>
                  <a:cubicBezTo>
                    <a:pt x="1549" y="89"/>
                    <a:pt x="1576" y="68"/>
                    <a:pt x="1597" y="42"/>
                  </a:cubicBezTo>
                  <a:cubicBezTo>
                    <a:pt x="1607" y="30"/>
                    <a:pt x="1614" y="28"/>
                    <a:pt x="1628" y="39"/>
                  </a:cubicBezTo>
                  <a:cubicBezTo>
                    <a:pt x="1775" y="156"/>
                    <a:pt x="1887" y="302"/>
                    <a:pt x="1975" y="467"/>
                  </a:cubicBezTo>
                  <a:cubicBezTo>
                    <a:pt x="2070" y="643"/>
                    <a:pt x="2132" y="832"/>
                    <a:pt x="2168" y="1029"/>
                  </a:cubicBezTo>
                  <a:cubicBezTo>
                    <a:pt x="2188" y="1133"/>
                    <a:pt x="2197" y="1239"/>
                    <a:pt x="2203" y="1345"/>
                  </a:cubicBezTo>
                  <a:cubicBezTo>
                    <a:pt x="2206" y="1382"/>
                    <a:pt x="2190" y="1393"/>
                    <a:pt x="2164" y="1407"/>
                  </a:cubicBezTo>
                  <a:cubicBezTo>
                    <a:pt x="1993" y="1503"/>
                    <a:pt x="1812" y="1574"/>
                    <a:pt x="1621" y="1619"/>
                  </a:cubicBezTo>
                  <a:cubicBezTo>
                    <a:pt x="1521" y="1643"/>
                    <a:pt x="1419" y="1659"/>
                    <a:pt x="1317" y="1668"/>
                  </a:cubicBezTo>
                  <a:cubicBezTo>
                    <a:pt x="1224" y="1676"/>
                    <a:pt x="1132" y="1678"/>
                    <a:pt x="1039" y="1674"/>
                  </a:cubicBezTo>
                  <a:cubicBezTo>
                    <a:pt x="911" y="1669"/>
                    <a:pt x="784" y="1651"/>
                    <a:pt x="659" y="1622"/>
                  </a:cubicBezTo>
                  <a:cubicBezTo>
                    <a:pt x="478" y="1580"/>
                    <a:pt x="305" y="1514"/>
                    <a:pt x="141" y="1427"/>
                  </a:cubicBezTo>
                  <a:cubicBezTo>
                    <a:pt x="100" y="1405"/>
                    <a:pt x="61" y="1379"/>
                    <a:pt x="20" y="1357"/>
                  </a:cubicBezTo>
                  <a:cubicBezTo>
                    <a:pt x="4" y="1348"/>
                    <a:pt x="0" y="1337"/>
                    <a:pt x="1" y="1320"/>
                  </a:cubicBezTo>
                  <a:cubicBezTo>
                    <a:pt x="8" y="1225"/>
                    <a:pt x="16" y="1130"/>
                    <a:pt x="34" y="1035"/>
                  </a:cubicBezTo>
                  <a:cubicBezTo>
                    <a:pt x="59" y="898"/>
                    <a:pt x="96" y="763"/>
                    <a:pt x="149" y="634"/>
                  </a:cubicBezTo>
                  <a:cubicBezTo>
                    <a:pt x="219" y="464"/>
                    <a:pt x="310" y="307"/>
                    <a:pt x="435" y="170"/>
                  </a:cubicBezTo>
                  <a:cubicBezTo>
                    <a:pt x="490" y="109"/>
                    <a:pt x="552" y="56"/>
                    <a:pt x="618" y="8"/>
                  </a:cubicBezTo>
                  <a:cubicBezTo>
                    <a:pt x="629" y="0"/>
                    <a:pt x="634" y="0"/>
                    <a:pt x="643" y="11"/>
                  </a:cubicBezTo>
                  <a:cubicBezTo>
                    <a:pt x="722" y="104"/>
                    <a:pt x="819" y="170"/>
                    <a:pt x="935" y="210"/>
                  </a:cubicBezTo>
                  <a:cubicBezTo>
                    <a:pt x="948" y="214"/>
                    <a:pt x="961" y="220"/>
                    <a:pt x="975" y="221"/>
                  </a:cubicBezTo>
                  <a:cubicBezTo>
                    <a:pt x="995" y="223"/>
                    <a:pt x="1002" y="234"/>
                    <a:pt x="1005" y="253"/>
                  </a:cubicBezTo>
                  <a:cubicBezTo>
                    <a:pt x="1037" y="438"/>
                    <a:pt x="1069" y="623"/>
                    <a:pt x="1102" y="808"/>
                  </a:cubicBezTo>
                  <a:cubicBezTo>
                    <a:pt x="1108" y="845"/>
                    <a:pt x="1115" y="882"/>
                    <a:pt x="1122" y="919"/>
                  </a:cubicBezTo>
                  <a:cubicBezTo>
                    <a:pt x="1123" y="919"/>
                    <a:pt x="1124" y="919"/>
                    <a:pt x="1125" y="91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8" name="Freeform 939">
              <a:extLst>
                <a:ext uri="{FF2B5EF4-FFF2-40B4-BE49-F238E27FC236}">
                  <a16:creationId xmlns:a16="http://schemas.microsoft.com/office/drawing/2014/main" id="{5B4FBA28-F7CB-43F6-AA3F-36F0BD293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0467" y="3194951"/>
              <a:ext cx="69157" cy="69157"/>
            </a:xfrm>
            <a:custGeom>
              <a:avLst/>
              <a:gdLst>
                <a:gd name="T0" fmla="*/ 658 w 1315"/>
                <a:gd name="T1" fmla="*/ 6 h 1313"/>
                <a:gd name="T2" fmla="*/ 1310 w 1315"/>
                <a:gd name="T3" fmla="*/ 667 h 1313"/>
                <a:gd name="T4" fmla="*/ 655 w 1315"/>
                <a:gd name="T5" fmla="*/ 1312 h 1313"/>
                <a:gd name="T6" fmla="*/ 2 w 1315"/>
                <a:gd name="T7" fmla="*/ 655 h 1313"/>
                <a:gd name="T8" fmla="*/ 658 w 1315"/>
                <a:gd name="T9" fmla="*/ 6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" h="1313">
                  <a:moveTo>
                    <a:pt x="658" y="6"/>
                  </a:moveTo>
                  <a:cubicBezTo>
                    <a:pt x="1008" y="1"/>
                    <a:pt x="1315" y="298"/>
                    <a:pt x="1310" y="667"/>
                  </a:cubicBezTo>
                  <a:cubicBezTo>
                    <a:pt x="1306" y="1017"/>
                    <a:pt x="1015" y="1313"/>
                    <a:pt x="655" y="1312"/>
                  </a:cubicBezTo>
                  <a:cubicBezTo>
                    <a:pt x="302" y="1312"/>
                    <a:pt x="0" y="1026"/>
                    <a:pt x="2" y="655"/>
                  </a:cubicBezTo>
                  <a:cubicBezTo>
                    <a:pt x="4" y="287"/>
                    <a:pt x="307" y="0"/>
                    <a:pt x="658" y="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9" name="Freeform 940">
              <a:extLst>
                <a:ext uri="{FF2B5EF4-FFF2-40B4-BE49-F238E27FC236}">
                  <a16:creationId xmlns:a16="http://schemas.microsoft.com/office/drawing/2014/main" id="{6DB44CBB-7BAD-48B2-BDD6-437986D53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964" y="3197651"/>
              <a:ext cx="140876" cy="149840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43F5D8B3-CB71-4477-8E82-3D6DDC0DC3DA}"/>
              </a:ext>
            </a:extLst>
          </p:cNvPr>
          <p:cNvGrpSpPr/>
          <p:nvPr/>
        </p:nvGrpSpPr>
        <p:grpSpPr>
          <a:xfrm>
            <a:off x="3941705" y="2678817"/>
            <a:ext cx="817110" cy="213263"/>
            <a:chOff x="5217347" y="4442960"/>
            <a:chExt cx="1089479" cy="213263"/>
          </a:xfrm>
        </p:grpSpPr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569A279D-9C83-4349-8496-E4361F57055C}"/>
                </a:ext>
              </a:extLst>
            </p:cNvPr>
            <p:cNvCxnSpPr/>
            <p:nvPr/>
          </p:nvCxnSpPr>
          <p:spPr>
            <a:xfrm>
              <a:off x="5298233" y="4549553"/>
              <a:ext cx="898761" cy="0"/>
            </a:xfrm>
            <a:prstGeom prst="lin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752B6B58-4831-4723-999A-4C58CFF7C043}"/>
                </a:ext>
              </a:extLst>
            </p:cNvPr>
            <p:cNvSpPr/>
            <p:nvPr/>
          </p:nvSpPr>
          <p:spPr>
            <a:xfrm>
              <a:off x="5509419" y="4442960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3" name="Oval 1072">
              <a:extLst>
                <a:ext uri="{FF2B5EF4-FFF2-40B4-BE49-F238E27FC236}">
                  <a16:creationId xmlns:a16="http://schemas.microsoft.com/office/drawing/2014/main" id="{ACC9A399-ECF3-4B96-A8BF-C5ACDCEE156A}"/>
                </a:ext>
              </a:extLst>
            </p:cNvPr>
            <p:cNvSpPr/>
            <p:nvPr/>
          </p:nvSpPr>
          <p:spPr>
            <a:xfrm>
              <a:off x="5217347" y="4442960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4" name="Oval 1073">
              <a:extLst>
                <a:ext uri="{FF2B5EF4-FFF2-40B4-BE49-F238E27FC236}">
                  <a16:creationId xmlns:a16="http://schemas.microsoft.com/office/drawing/2014/main" id="{7095072F-FE21-40B0-B1ED-959617BD4AA9}"/>
                </a:ext>
              </a:extLst>
            </p:cNvPr>
            <p:cNvSpPr/>
            <p:nvPr/>
          </p:nvSpPr>
          <p:spPr>
            <a:xfrm>
              <a:off x="5801491" y="4442960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5" name="Oval 1074">
              <a:extLst>
                <a:ext uri="{FF2B5EF4-FFF2-40B4-BE49-F238E27FC236}">
                  <a16:creationId xmlns:a16="http://schemas.microsoft.com/office/drawing/2014/main" id="{B1B4CB42-D284-4376-A8B0-5A92FCFC117D}"/>
                </a:ext>
              </a:extLst>
            </p:cNvPr>
            <p:cNvSpPr/>
            <p:nvPr/>
          </p:nvSpPr>
          <p:spPr>
            <a:xfrm>
              <a:off x="6093563" y="4442960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6" name="Freeform 947">
              <a:extLst>
                <a:ext uri="{FF2B5EF4-FFF2-40B4-BE49-F238E27FC236}">
                  <a16:creationId xmlns:a16="http://schemas.microsoft.com/office/drawing/2014/main" id="{A7CC901A-B9E0-4356-BCAB-ECFBE0918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972" y="4494759"/>
              <a:ext cx="126401" cy="19685"/>
            </a:xfrm>
            <a:custGeom>
              <a:avLst/>
              <a:gdLst>
                <a:gd name="T0" fmla="*/ 1132 w 2265"/>
                <a:gd name="T1" fmla="*/ 349 h 350"/>
                <a:gd name="T2" fmla="*/ 27 w 2265"/>
                <a:gd name="T3" fmla="*/ 349 h 350"/>
                <a:gd name="T4" fmla="*/ 0 w 2265"/>
                <a:gd name="T5" fmla="*/ 324 h 350"/>
                <a:gd name="T6" fmla="*/ 0 w 2265"/>
                <a:gd name="T7" fmla="*/ 58 h 350"/>
                <a:gd name="T8" fmla="*/ 57 w 2265"/>
                <a:gd name="T9" fmla="*/ 1 h 350"/>
                <a:gd name="T10" fmla="*/ 329 w 2265"/>
                <a:gd name="T11" fmla="*/ 1 h 350"/>
                <a:gd name="T12" fmla="*/ 350 w 2265"/>
                <a:gd name="T13" fmla="*/ 22 h 350"/>
                <a:gd name="T14" fmla="*/ 353 w 2265"/>
                <a:gd name="T15" fmla="*/ 140 h 350"/>
                <a:gd name="T16" fmla="*/ 521 w 2265"/>
                <a:gd name="T17" fmla="*/ 197 h 350"/>
                <a:gd name="T18" fmla="*/ 557 w 2265"/>
                <a:gd name="T19" fmla="*/ 124 h 350"/>
                <a:gd name="T20" fmla="*/ 557 w 2265"/>
                <a:gd name="T21" fmla="*/ 24 h 350"/>
                <a:gd name="T22" fmla="*/ 580 w 2265"/>
                <a:gd name="T23" fmla="*/ 1 h 350"/>
                <a:gd name="T24" fmla="*/ 1076 w 2265"/>
                <a:gd name="T25" fmla="*/ 1 h 350"/>
                <a:gd name="T26" fmla="*/ 1706 w 2265"/>
                <a:gd name="T27" fmla="*/ 1 h 350"/>
                <a:gd name="T28" fmla="*/ 1729 w 2265"/>
                <a:gd name="T29" fmla="*/ 24 h 350"/>
                <a:gd name="T30" fmla="*/ 1729 w 2265"/>
                <a:gd name="T31" fmla="*/ 118 h 350"/>
                <a:gd name="T32" fmla="*/ 1816 w 2265"/>
                <a:gd name="T33" fmla="*/ 221 h 350"/>
                <a:gd name="T34" fmla="*/ 1933 w 2265"/>
                <a:gd name="T35" fmla="*/ 134 h 350"/>
                <a:gd name="T36" fmla="*/ 1936 w 2265"/>
                <a:gd name="T37" fmla="*/ 21 h 350"/>
                <a:gd name="T38" fmla="*/ 1956 w 2265"/>
                <a:gd name="T39" fmla="*/ 1 h 350"/>
                <a:gd name="T40" fmla="*/ 2210 w 2265"/>
                <a:gd name="T41" fmla="*/ 1 h 350"/>
                <a:gd name="T42" fmla="*/ 2265 w 2265"/>
                <a:gd name="T43" fmla="*/ 55 h 350"/>
                <a:gd name="T44" fmla="*/ 2265 w 2265"/>
                <a:gd name="T45" fmla="*/ 335 h 350"/>
                <a:gd name="T46" fmla="*/ 2250 w 2265"/>
                <a:gd name="T47" fmla="*/ 349 h 350"/>
                <a:gd name="T48" fmla="*/ 2234 w 2265"/>
                <a:gd name="T49" fmla="*/ 349 h 350"/>
                <a:gd name="T50" fmla="*/ 1132 w 2265"/>
                <a:gd name="T51" fmla="*/ 34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65" h="350">
                  <a:moveTo>
                    <a:pt x="1132" y="349"/>
                  </a:moveTo>
                  <a:cubicBezTo>
                    <a:pt x="764" y="349"/>
                    <a:pt x="395" y="349"/>
                    <a:pt x="27" y="349"/>
                  </a:cubicBezTo>
                  <a:cubicBezTo>
                    <a:pt x="0" y="349"/>
                    <a:pt x="0" y="349"/>
                    <a:pt x="0" y="324"/>
                  </a:cubicBezTo>
                  <a:cubicBezTo>
                    <a:pt x="0" y="235"/>
                    <a:pt x="0" y="146"/>
                    <a:pt x="0" y="58"/>
                  </a:cubicBezTo>
                  <a:cubicBezTo>
                    <a:pt x="0" y="20"/>
                    <a:pt x="20" y="1"/>
                    <a:pt x="57" y="1"/>
                  </a:cubicBezTo>
                  <a:cubicBezTo>
                    <a:pt x="148" y="1"/>
                    <a:pt x="238" y="1"/>
                    <a:pt x="329" y="1"/>
                  </a:cubicBezTo>
                  <a:cubicBezTo>
                    <a:pt x="346" y="0"/>
                    <a:pt x="350" y="6"/>
                    <a:pt x="350" y="22"/>
                  </a:cubicBezTo>
                  <a:cubicBezTo>
                    <a:pt x="350" y="61"/>
                    <a:pt x="344" y="101"/>
                    <a:pt x="353" y="140"/>
                  </a:cubicBezTo>
                  <a:cubicBezTo>
                    <a:pt x="372" y="218"/>
                    <a:pt x="459" y="248"/>
                    <a:pt x="521" y="197"/>
                  </a:cubicBezTo>
                  <a:cubicBezTo>
                    <a:pt x="543" y="178"/>
                    <a:pt x="556" y="153"/>
                    <a:pt x="557" y="124"/>
                  </a:cubicBezTo>
                  <a:cubicBezTo>
                    <a:pt x="558" y="91"/>
                    <a:pt x="558" y="57"/>
                    <a:pt x="557" y="24"/>
                  </a:cubicBezTo>
                  <a:cubicBezTo>
                    <a:pt x="556" y="6"/>
                    <a:pt x="561" y="0"/>
                    <a:pt x="580" y="1"/>
                  </a:cubicBezTo>
                  <a:cubicBezTo>
                    <a:pt x="745" y="1"/>
                    <a:pt x="910" y="1"/>
                    <a:pt x="1076" y="1"/>
                  </a:cubicBezTo>
                  <a:cubicBezTo>
                    <a:pt x="1286" y="1"/>
                    <a:pt x="1496" y="1"/>
                    <a:pt x="1706" y="1"/>
                  </a:cubicBezTo>
                  <a:cubicBezTo>
                    <a:pt x="1724" y="1"/>
                    <a:pt x="1730" y="5"/>
                    <a:pt x="1729" y="24"/>
                  </a:cubicBezTo>
                  <a:cubicBezTo>
                    <a:pt x="1727" y="55"/>
                    <a:pt x="1729" y="86"/>
                    <a:pt x="1729" y="118"/>
                  </a:cubicBezTo>
                  <a:cubicBezTo>
                    <a:pt x="1729" y="170"/>
                    <a:pt x="1768" y="217"/>
                    <a:pt x="1816" y="221"/>
                  </a:cubicBezTo>
                  <a:cubicBezTo>
                    <a:pt x="1876" y="227"/>
                    <a:pt x="1923" y="192"/>
                    <a:pt x="1933" y="134"/>
                  </a:cubicBezTo>
                  <a:cubicBezTo>
                    <a:pt x="1940" y="97"/>
                    <a:pt x="1936" y="59"/>
                    <a:pt x="1936" y="21"/>
                  </a:cubicBezTo>
                  <a:cubicBezTo>
                    <a:pt x="1936" y="5"/>
                    <a:pt x="1941" y="1"/>
                    <a:pt x="1956" y="1"/>
                  </a:cubicBezTo>
                  <a:cubicBezTo>
                    <a:pt x="2041" y="1"/>
                    <a:pt x="2126" y="1"/>
                    <a:pt x="2210" y="1"/>
                  </a:cubicBezTo>
                  <a:cubicBezTo>
                    <a:pt x="2243" y="1"/>
                    <a:pt x="2265" y="22"/>
                    <a:pt x="2265" y="55"/>
                  </a:cubicBezTo>
                  <a:cubicBezTo>
                    <a:pt x="2265" y="148"/>
                    <a:pt x="2265" y="241"/>
                    <a:pt x="2265" y="335"/>
                  </a:cubicBezTo>
                  <a:cubicBezTo>
                    <a:pt x="2265" y="346"/>
                    <a:pt x="2261" y="350"/>
                    <a:pt x="2250" y="349"/>
                  </a:cubicBezTo>
                  <a:cubicBezTo>
                    <a:pt x="2245" y="349"/>
                    <a:pt x="2239" y="349"/>
                    <a:pt x="2234" y="349"/>
                  </a:cubicBezTo>
                  <a:cubicBezTo>
                    <a:pt x="1867" y="349"/>
                    <a:pt x="1499" y="349"/>
                    <a:pt x="1132" y="34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7" name="Freeform 948">
              <a:extLst>
                <a:ext uri="{FF2B5EF4-FFF2-40B4-BE49-F238E27FC236}">
                  <a16:creationId xmlns:a16="http://schemas.microsoft.com/office/drawing/2014/main" id="{4A6A42A0-BFBF-4CC5-9580-98A83A1B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435" y="4484053"/>
              <a:ext cx="5526" cy="20031"/>
            </a:xfrm>
            <a:custGeom>
              <a:avLst/>
              <a:gdLst>
                <a:gd name="T0" fmla="*/ 101 w 101"/>
                <a:gd name="T1" fmla="*/ 181 h 357"/>
                <a:gd name="T2" fmla="*/ 101 w 101"/>
                <a:gd name="T3" fmla="*/ 303 h 357"/>
                <a:gd name="T4" fmla="*/ 50 w 101"/>
                <a:gd name="T5" fmla="*/ 357 h 357"/>
                <a:gd name="T6" fmla="*/ 0 w 101"/>
                <a:gd name="T7" fmla="*/ 302 h 357"/>
                <a:gd name="T8" fmla="*/ 0 w 101"/>
                <a:gd name="T9" fmla="*/ 56 h 357"/>
                <a:gd name="T10" fmla="*/ 50 w 101"/>
                <a:gd name="T11" fmla="*/ 0 h 357"/>
                <a:gd name="T12" fmla="*/ 101 w 101"/>
                <a:gd name="T13" fmla="*/ 55 h 357"/>
                <a:gd name="T14" fmla="*/ 101 w 101"/>
                <a:gd name="T15" fmla="*/ 181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57">
                  <a:moveTo>
                    <a:pt x="101" y="181"/>
                  </a:moveTo>
                  <a:cubicBezTo>
                    <a:pt x="101" y="221"/>
                    <a:pt x="101" y="262"/>
                    <a:pt x="101" y="303"/>
                  </a:cubicBezTo>
                  <a:cubicBezTo>
                    <a:pt x="100" y="336"/>
                    <a:pt x="81" y="357"/>
                    <a:pt x="50" y="357"/>
                  </a:cubicBezTo>
                  <a:cubicBezTo>
                    <a:pt x="20" y="357"/>
                    <a:pt x="0" y="335"/>
                    <a:pt x="0" y="302"/>
                  </a:cubicBezTo>
                  <a:cubicBezTo>
                    <a:pt x="0" y="220"/>
                    <a:pt x="0" y="138"/>
                    <a:pt x="0" y="56"/>
                  </a:cubicBezTo>
                  <a:cubicBezTo>
                    <a:pt x="0" y="24"/>
                    <a:pt x="21" y="0"/>
                    <a:pt x="50" y="0"/>
                  </a:cubicBezTo>
                  <a:cubicBezTo>
                    <a:pt x="78" y="0"/>
                    <a:pt x="100" y="23"/>
                    <a:pt x="101" y="55"/>
                  </a:cubicBezTo>
                  <a:cubicBezTo>
                    <a:pt x="101" y="97"/>
                    <a:pt x="101" y="139"/>
                    <a:pt x="101" y="18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8" name="Freeform 949">
              <a:extLst>
                <a:ext uri="{FF2B5EF4-FFF2-40B4-BE49-F238E27FC236}">
                  <a16:creationId xmlns:a16="http://schemas.microsoft.com/office/drawing/2014/main" id="{05E29B67-AE9E-4FD0-9894-096C689E6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420" y="4485780"/>
              <a:ext cx="5871" cy="18304"/>
            </a:xfrm>
            <a:custGeom>
              <a:avLst/>
              <a:gdLst>
                <a:gd name="T0" fmla="*/ 0 w 101"/>
                <a:gd name="T1" fmla="*/ 164 h 325"/>
                <a:gd name="T2" fmla="*/ 0 w 101"/>
                <a:gd name="T3" fmla="*/ 56 h 325"/>
                <a:gd name="T4" fmla="*/ 51 w 101"/>
                <a:gd name="T5" fmla="*/ 1 h 325"/>
                <a:gd name="T6" fmla="*/ 101 w 101"/>
                <a:gd name="T7" fmla="*/ 56 h 325"/>
                <a:gd name="T8" fmla="*/ 101 w 101"/>
                <a:gd name="T9" fmla="*/ 272 h 325"/>
                <a:gd name="T10" fmla="*/ 50 w 101"/>
                <a:gd name="T11" fmla="*/ 325 h 325"/>
                <a:gd name="T12" fmla="*/ 0 w 101"/>
                <a:gd name="T13" fmla="*/ 272 h 325"/>
                <a:gd name="T14" fmla="*/ 0 w 101"/>
                <a:gd name="T15" fmla="*/ 164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25">
                  <a:moveTo>
                    <a:pt x="0" y="164"/>
                  </a:moveTo>
                  <a:cubicBezTo>
                    <a:pt x="0" y="128"/>
                    <a:pt x="0" y="92"/>
                    <a:pt x="0" y="56"/>
                  </a:cubicBezTo>
                  <a:cubicBezTo>
                    <a:pt x="1" y="24"/>
                    <a:pt x="23" y="0"/>
                    <a:pt x="51" y="1"/>
                  </a:cubicBezTo>
                  <a:cubicBezTo>
                    <a:pt x="77" y="1"/>
                    <a:pt x="101" y="28"/>
                    <a:pt x="101" y="56"/>
                  </a:cubicBezTo>
                  <a:cubicBezTo>
                    <a:pt x="101" y="128"/>
                    <a:pt x="101" y="200"/>
                    <a:pt x="101" y="272"/>
                  </a:cubicBezTo>
                  <a:cubicBezTo>
                    <a:pt x="101" y="303"/>
                    <a:pt x="79" y="325"/>
                    <a:pt x="50" y="325"/>
                  </a:cubicBezTo>
                  <a:cubicBezTo>
                    <a:pt x="20" y="325"/>
                    <a:pt x="1" y="305"/>
                    <a:pt x="0" y="272"/>
                  </a:cubicBezTo>
                  <a:cubicBezTo>
                    <a:pt x="0" y="236"/>
                    <a:pt x="0" y="200"/>
                    <a:pt x="0" y="164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9" name="Freeform 950">
              <a:extLst>
                <a:ext uri="{FF2B5EF4-FFF2-40B4-BE49-F238E27FC236}">
                  <a16:creationId xmlns:a16="http://schemas.microsoft.com/office/drawing/2014/main" id="{EE2B08C5-EE98-4E5E-9891-794E64C9E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1972" y="4520315"/>
              <a:ext cx="126746" cy="84958"/>
            </a:xfrm>
            <a:custGeom>
              <a:avLst/>
              <a:gdLst>
                <a:gd name="T0" fmla="*/ 2238 w 2269"/>
                <a:gd name="T1" fmla="*/ 3 h 1523"/>
                <a:gd name="T2" fmla="*/ 1134 w 2269"/>
                <a:gd name="T3" fmla="*/ 3 h 1523"/>
                <a:gd name="T4" fmla="*/ 26 w 2269"/>
                <a:gd name="T5" fmla="*/ 2 h 1523"/>
                <a:gd name="T6" fmla="*/ 0 w 2269"/>
                <a:gd name="T7" fmla="*/ 27 h 1523"/>
                <a:gd name="T8" fmla="*/ 0 w 2269"/>
                <a:gd name="T9" fmla="*/ 1459 h 1523"/>
                <a:gd name="T10" fmla="*/ 65 w 2269"/>
                <a:gd name="T11" fmla="*/ 1523 h 1523"/>
                <a:gd name="T12" fmla="*/ 2197 w 2269"/>
                <a:gd name="T13" fmla="*/ 1523 h 1523"/>
                <a:gd name="T14" fmla="*/ 2265 w 2269"/>
                <a:gd name="T15" fmla="*/ 1455 h 1523"/>
                <a:gd name="T16" fmla="*/ 2265 w 2269"/>
                <a:gd name="T17" fmla="*/ 31 h 1523"/>
                <a:gd name="T18" fmla="*/ 2238 w 2269"/>
                <a:gd name="T19" fmla="*/ 3 h 1523"/>
                <a:gd name="T20" fmla="*/ 879 w 2269"/>
                <a:gd name="T21" fmla="*/ 1243 h 1523"/>
                <a:gd name="T22" fmla="*/ 574 w 2269"/>
                <a:gd name="T23" fmla="*/ 1284 h 1523"/>
                <a:gd name="T24" fmla="*/ 350 w 2269"/>
                <a:gd name="T25" fmla="*/ 1224 h 1523"/>
                <a:gd name="T26" fmla="*/ 337 w 2269"/>
                <a:gd name="T27" fmla="*/ 1193 h 1523"/>
                <a:gd name="T28" fmla="*/ 377 w 2269"/>
                <a:gd name="T29" fmla="*/ 1041 h 1523"/>
                <a:gd name="T30" fmla="*/ 398 w 2269"/>
                <a:gd name="T31" fmla="*/ 1031 h 1523"/>
                <a:gd name="T32" fmla="*/ 660 w 2269"/>
                <a:gd name="T33" fmla="*/ 1087 h 1523"/>
                <a:gd name="T34" fmla="*/ 794 w 2269"/>
                <a:gd name="T35" fmla="*/ 1023 h 1523"/>
                <a:gd name="T36" fmla="*/ 747 w 2269"/>
                <a:gd name="T37" fmla="*/ 828 h 1523"/>
                <a:gd name="T38" fmla="*/ 619 w 2269"/>
                <a:gd name="T39" fmla="*/ 795 h 1523"/>
                <a:gd name="T40" fmla="*/ 525 w 2269"/>
                <a:gd name="T41" fmla="*/ 795 h 1523"/>
                <a:gd name="T42" fmla="*/ 508 w 2269"/>
                <a:gd name="T43" fmla="*/ 779 h 1523"/>
                <a:gd name="T44" fmla="*/ 508 w 2269"/>
                <a:gd name="T45" fmla="*/ 631 h 1523"/>
                <a:gd name="T46" fmla="*/ 526 w 2269"/>
                <a:gd name="T47" fmla="*/ 615 h 1523"/>
                <a:gd name="T48" fmla="*/ 671 w 2269"/>
                <a:gd name="T49" fmla="*/ 607 h 1523"/>
                <a:gd name="T50" fmla="*/ 749 w 2269"/>
                <a:gd name="T51" fmla="*/ 573 h 1523"/>
                <a:gd name="T52" fmla="*/ 787 w 2269"/>
                <a:gd name="T53" fmla="*/ 468 h 1523"/>
                <a:gd name="T54" fmla="*/ 693 w 2269"/>
                <a:gd name="T55" fmla="*/ 387 h 1523"/>
                <a:gd name="T56" fmla="*/ 474 w 2269"/>
                <a:gd name="T57" fmla="*/ 416 h 1523"/>
                <a:gd name="T58" fmla="*/ 428 w 2269"/>
                <a:gd name="T59" fmla="*/ 439 h 1523"/>
                <a:gd name="T60" fmla="*/ 412 w 2269"/>
                <a:gd name="T61" fmla="*/ 433 h 1523"/>
                <a:gd name="T62" fmla="*/ 369 w 2269"/>
                <a:gd name="T63" fmla="*/ 277 h 1523"/>
                <a:gd name="T64" fmla="*/ 386 w 2269"/>
                <a:gd name="T65" fmla="*/ 251 h 1523"/>
                <a:gd name="T66" fmla="*/ 546 w 2269"/>
                <a:gd name="T67" fmla="*/ 197 h 1523"/>
                <a:gd name="T68" fmla="*/ 861 w 2269"/>
                <a:gd name="T69" fmla="*/ 211 h 1523"/>
                <a:gd name="T70" fmla="*/ 1033 w 2269"/>
                <a:gd name="T71" fmla="*/ 391 h 1523"/>
                <a:gd name="T72" fmla="*/ 878 w 2269"/>
                <a:gd name="T73" fmla="*/ 686 h 1523"/>
                <a:gd name="T74" fmla="*/ 852 w 2269"/>
                <a:gd name="T75" fmla="*/ 697 h 1523"/>
                <a:gd name="T76" fmla="*/ 968 w 2269"/>
                <a:gd name="T77" fmla="*/ 751 h 1523"/>
                <a:gd name="T78" fmla="*/ 1073 w 2269"/>
                <a:gd name="T79" fmla="*/ 931 h 1523"/>
                <a:gd name="T80" fmla="*/ 879 w 2269"/>
                <a:gd name="T81" fmla="*/ 1243 h 1523"/>
                <a:gd name="T82" fmla="*/ 1767 w 2269"/>
                <a:gd name="T83" fmla="*/ 1271 h 1523"/>
                <a:gd name="T84" fmla="*/ 1573 w 2269"/>
                <a:gd name="T85" fmla="*/ 1271 h 1523"/>
                <a:gd name="T86" fmla="*/ 1549 w 2269"/>
                <a:gd name="T87" fmla="*/ 1247 h 1523"/>
                <a:gd name="T88" fmla="*/ 1549 w 2269"/>
                <a:gd name="T89" fmla="*/ 447 h 1523"/>
                <a:gd name="T90" fmla="*/ 1528 w 2269"/>
                <a:gd name="T91" fmla="*/ 433 h 1523"/>
                <a:gd name="T92" fmla="*/ 1367 w 2269"/>
                <a:gd name="T93" fmla="*/ 512 h 1523"/>
                <a:gd name="T94" fmla="*/ 1341 w 2269"/>
                <a:gd name="T95" fmla="*/ 499 h 1523"/>
                <a:gd name="T96" fmla="*/ 1308 w 2269"/>
                <a:gd name="T97" fmla="*/ 345 h 1523"/>
                <a:gd name="T98" fmla="*/ 1317 w 2269"/>
                <a:gd name="T99" fmla="*/ 327 h 1523"/>
                <a:gd name="T100" fmla="*/ 1581 w 2269"/>
                <a:gd name="T101" fmla="*/ 203 h 1523"/>
                <a:gd name="T102" fmla="*/ 1603 w 2269"/>
                <a:gd name="T103" fmla="*/ 200 h 1523"/>
                <a:gd name="T104" fmla="*/ 1769 w 2269"/>
                <a:gd name="T105" fmla="*/ 199 h 1523"/>
                <a:gd name="T106" fmla="*/ 1789 w 2269"/>
                <a:gd name="T107" fmla="*/ 221 h 1523"/>
                <a:gd name="T108" fmla="*/ 1789 w 2269"/>
                <a:gd name="T109" fmla="*/ 737 h 1523"/>
                <a:gd name="T110" fmla="*/ 1789 w 2269"/>
                <a:gd name="T111" fmla="*/ 1247 h 1523"/>
                <a:gd name="T112" fmla="*/ 1767 w 2269"/>
                <a:gd name="T113" fmla="*/ 1271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69" h="1523">
                  <a:moveTo>
                    <a:pt x="2238" y="3"/>
                  </a:moveTo>
                  <a:cubicBezTo>
                    <a:pt x="1870" y="3"/>
                    <a:pt x="1502" y="3"/>
                    <a:pt x="1134" y="3"/>
                  </a:cubicBezTo>
                  <a:cubicBezTo>
                    <a:pt x="764" y="3"/>
                    <a:pt x="395" y="3"/>
                    <a:pt x="26" y="2"/>
                  </a:cubicBezTo>
                  <a:cubicBezTo>
                    <a:pt x="6" y="2"/>
                    <a:pt x="0" y="6"/>
                    <a:pt x="0" y="27"/>
                  </a:cubicBezTo>
                  <a:cubicBezTo>
                    <a:pt x="1" y="504"/>
                    <a:pt x="0" y="982"/>
                    <a:pt x="0" y="1459"/>
                  </a:cubicBezTo>
                  <a:cubicBezTo>
                    <a:pt x="0" y="1504"/>
                    <a:pt x="19" y="1523"/>
                    <a:pt x="65" y="1523"/>
                  </a:cubicBezTo>
                  <a:cubicBezTo>
                    <a:pt x="776" y="1523"/>
                    <a:pt x="1486" y="1523"/>
                    <a:pt x="2197" y="1523"/>
                  </a:cubicBezTo>
                  <a:cubicBezTo>
                    <a:pt x="2245" y="1523"/>
                    <a:pt x="2265" y="1503"/>
                    <a:pt x="2265" y="1455"/>
                  </a:cubicBezTo>
                  <a:cubicBezTo>
                    <a:pt x="2265" y="980"/>
                    <a:pt x="2265" y="506"/>
                    <a:pt x="2265" y="31"/>
                  </a:cubicBezTo>
                  <a:cubicBezTo>
                    <a:pt x="2265" y="0"/>
                    <a:pt x="2269" y="3"/>
                    <a:pt x="2238" y="3"/>
                  </a:cubicBezTo>
                  <a:close/>
                  <a:moveTo>
                    <a:pt x="879" y="1243"/>
                  </a:moveTo>
                  <a:cubicBezTo>
                    <a:pt x="781" y="1284"/>
                    <a:pt x="679" y="1294"/>
                    <a:pt x="574" y="1284"/>
                  </a:cubicBezTo>
                  <a:cubicBezTo>
                    <a:pt x="496" y="1276"/>
                    <a:pt x="421" y="1258"/>
                    <a:pt x="350" y="1224"/>
                  </a:cubicBezTo>
                  <a:cubicBezTo>
                    <a:pt x="335" y="1216"/>
                    <a:pt x="332" y="1209"/>
                    <a:pt x="337" y="1193"/>
                  </a:cubicBezTo>
                  <a:cubicBezTo>
                    <a:pt x="351" y="1142"/>
                    <a:pt x="364" y="1092"/>
                    <a:pt x="377" y="1041"/>
                  </a:cubicBezTo>
                  <a:cubicBezTo>
                    <a:pt x="380" y="1028"/>
                    <a:pt x="384" y="1024"/>
                    <a:pt x="398" y="1031"/>
                  </a:cubicBezTo>
                  <a:cubicBezTo>
                    <a:pt x="480" y="1072"/>
                    <a:pt x="567" y="1094"/>
                    <a:pt x="660" y="1087"/>
                  </a:cubicBezTo>
                  <a:cubicBezTo>
                    <a:pt x="713" y="1083"/>
                    <a:pt x="761" y="1067"/>
                    <a:pt x="794" y="1023"/>
                  </a:cubicBezTo>
                  <a:cubicBezTo>
                    <a:pt x="842" y="960"/>
                    <a:pt x="818" y="867"/>
                    <a:pt x="747" y="828"/>
                  </a:cubicBezTo>
                  <a:cubicBezTo>
                    <a:pt x="707" y="806"/>
                    <a:pt x="664" y="796"/>
                    <a:pt x="619" y="795"/>
                  </a:cubicBezTo>
                  <a:cubicBezTo>
                    <a:pt x="587" y="794"/>
                    <a:pt x="556" y="795"/>
                    <a:pt x="525" y="795"/>
                  </a:cubicBezTo>
                  <a:cubicBezTo>
                    <a:pt x="512" y="795"/>
                    <a:pt x="508" y="792"/>
                    <a:pt x="508" y="779"/>
                  </a:cubicBezTo>
                  <a:cubicBezTo>
                    <a:pt x="509" y="730"/>
                    <a:pt x="509" y="681"/>
                    <a:pt x="508" y="631"/>
                  </a:cubicBezTo>
                  <a:cubicBezTo>
                    <a:pt x="508" y="618"/>
                    <a:pt x="514" y="615"/>
                    <a:pt x="526" y="615"/>
                  </a:cubicBezTo>
                  <a:cubicBezTo>
                    <a:pt x="575" y="615"/>
                    <a:pt x="623" y="618"/>
                    <a:pt x="671" y="607"/>
                  </a:cubicBezTo>
                  <a:cubicBezTo>
                    <a:pt x="699" y="601"/>
                    <a:pt x="726" y="591"/>
                    <a:pt x="749" y="573"/>
                  </a:cubicBezTo>
                  <a:cubicBezTo>
                    <a:pt x="783" y="546"/>
                    <a:pt x="797" y="510"/>
                    <a:pt x="787" y="468"/>
                  </a:cubicBezTo>
                  <a:cubicBezTo>
                    <a:pt x="776" y="419"/>
                    <a:pt x="738" y="396"/>
                    <a:pt x="693" y="387"/>
                  </a:cubicBezTo>
                  <a:cubicBezTo>
                    <a:pt x="617" y="373"/>
                    <a:pt x="544" y="388"/>
                    <a:pt x="474" y="416"/>
                  </a:cubicBezTo>
                  <a:cubicBezTo>
                    <a:pt x="458" y="423"/>
                    <a:pt x="443" y="431"/>
                    <a:pt x="428" y="439"/>
                  </a:cubicBezTo>
                  <a:cubicBezTo>
                    <a:pt x="419" y="444"/>
                    <a:pt x="415" y="443"/>
                    <a:pt x="412" y="433"/>
                  </a:cubicBezTo>
                  <a:cubicBezTo>
                    <a:pt x="399" y="381"/>
                    <a:pt x="384" y="329"/>
                    <a:pt x="369" y="277"/>
                  </a:cubicBezTo>
                  <a:cubicBezTo>
                    <a:pt x="364" y="260"/>
                    <a:pt x="376" y="256"/>
                    <a:pt x="386" y="251"/>
                  </a:cubicBezTo>
                  <a:cubicBezTo>
                    <a:pt x="436" y="225"/>
                    <a:pt x="490" y="207"/>
                    <a:pt x="546" y="197"/>
                  </a:cubicBezTo>
                  <a:cubicBezTo>
                    <a:pt x="652" y="177"/>
                    <a:pt x="758" y="172"/>
                    <a:pt x="861" y="211"/>
                  </a:cubicBezTo>
                  <a:cubicBezTo>
                    <a:pt x="947" y="243"/>
                    <a:pt x="1010" y="299"/>
                    <a:pt x="1033" y="391"/>
                  </a:cubicBezTo>
                  <a:cubicBezTo>
                    <a:pt x="1064" y="516"/>
                    <a:pt x="1000" y="636"/>
                    <a:pt x="878" y="686"/>
                  </a:cubicBezTo>
                  <a:cubicBezTo>
                    <a:pt x="869" y="690"/>
                    <a:pt x="860" y="693"/>
                    <a:pt x="852" y="697"/>
                  </a:cubicBezTo>
                  <a:cubicBezTo>
                    <a:pt x="894" y="710"/>
                    <a:pt x="933" y="725"/>
                    <a:pt x="968" y="751"/>
                  </a:cubicBezTo>
                  <a:cubicBezTo>
                    <a:pt x="1030" y="795"/>
                    <a:pt x="1065" y="855"/>
                    <a:pt x="1073" y="931"/>
                  </a:cubicBezTo>
                  <a:cubicBezTo>
                    <a:pt x="1090" y="1085"/>
                    <a:pt x="993" y="1194"/>
                    <a:pt x="879" y="1243"/>
                  </a:cubicBezTo>
                  <a:close/>
                  <a:moveTo>
                    <a:pt x="1767" y="1271"/>
                  </a:moveTo>
                  <a:cubicBezTo>
                    <a:pt x="1702" y="1270"/>
                    <a:pt x="1637" y="1270"/>
                    <a:pt x="1573" y="1271"/>
                  </a:cubicBezTo>
                  <a:cubicBezTo>
                    <a:pt x="1554" y="1271"/>
                    <a:pt x="1549" y="1266"/>
                    <a:pt x="1549" y="1247"/>
                  </a:cubicBezTo>
                  <a:cubicBezTo>
                    <a:pt x="1549" y="980"/>
                    <a:pt x="1549" y="714"/>
                    <a:pt x="1549" y="447"/>
                  </a:cubicBezTo>
                  <a:cubicBezTo>
                    <a:pt x="1549" y="423"/>
                    <a:pt x="1549" y="423"/>
                    <a:pt x="1528" y="433"/>
                  </a:cubicBezTo>
                  <a:cubicBezTo>
                    <a:pt x="1474" y="459"/>
                    <a:pt x="1420" y="485"/>
                    <a:pt x="1367" y="512"/>
                  </a:cubicBezTo>
                  <a:cubicBezTo>
                    <a:pt x="1350" y="521"/>
                    <a:pt x="1344" y="516"/>
                    <a:pt x="1341" y="499"/>
                  </a:cubicBezTo>
                  <a:cubicBezTo>
                    <a:pt x="1331" y="447"/>
                    <a:pt x="1320" y="396"/>
                    <a:pt x="1308" y="345"/>
                  </a:cubicBezTo>
                  <a:cubicBezTo>
                    <a:pt x="1306" y="335"/>
                    <a:pt x="1308" y="331"/>
                    <a:pt x="1317" y="327"/>
                  </a:cubicBezTo>
                  <a:cubicBezTo>
                    <a:pt x="1405" y="286"/>
                    <a:pt x="1493" y="244"/>
                    <a:pt x="1581" y="203"/>
                  </a:cubicBezTo>
                  <a:cubicBezTo>
                    <a:pt x="1588" y="200"/>
                    <a:pt x="1595" y="200"/>
                    <a:pt x="1603" y="200"/>
                  </a:cubicBezTo>
                  <a:cubicBezTo>
                    <a:pt x="1658" y="200"/>
                    <a:pt x="1713" y="200"/>
                    <a:pt x="1769" y="199"/>
                  </a:cubicBezTo>
                  <a:cubicBezTo>
                    <a:pt x="1786" y="199"/>
                    <a:pt x="1789" y="205"/>
                    <a:pt x="1789" y="221"/>
                  </a:cubicBezTo>
                  <a:cubicBezTo>
                    <a:pt x="1789" y="393"/>
                    <a:pt x="1789" y="565"/>
                    <a:pt x="1789" y="737"/>
                  </a:cubicBezTo>
                  <a:cubicBezTo>
                    <a:pt x="1789" y="907"/>
                    <a:pt x="1789" y="1077"/>
                    <a:pt x="1789" y="1247"/>
                  </a:cubicBezTo>
                  <a:cubicBezTo>
                    <a:pt x="1789" y="1264"/>
                    <a:pt x="1786" y="1271"/>
                    <a:pt x="1767" y="127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0" name="Freeform 951">
              <a:extLst>
                <a:ext uri="{FF2B5EF4-FFF2-40B4-BE49-F238E27FC236}">
                  <a16:creationId xmlns:a16="http://schemas.microsoft.com/office/drawing/2014/main" id="{BBA97CC2-5E56-4C85-9A73-82466CE68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134" y="4536572"/>
              <a:ext cx="115689" cy="87940"/>
            </a:xfrm>
            <a:custGeom>
              <a:avLst/>
              <a:gdLst>
                <a:gd name="T0" fmla="*/ 1125 w 2206"/>
                <a:gd name="T1" fmla="*/ 919 h 1678"/>
                <a:gd name="T2" fmla="*/ 1153 w 2206"/>
                <a:gd name="T3" fmla="*/ 770 h 1678"/>
                <a:gd name="T4" fmla="*/ 1207 w 2206"/>
                <a:gd name="T5" fmla="*/ 462 h 1678"/>
                <a:gd name="T6" fmla="*/ 1244 w 2206"/>
                <a:gd name="T7" fmla="*/ 254 h 1678"/>
                <a:gd name="T8" fmla="*/ 1269 w 2206"/>
                <a:gd name="T9" fmla="*/ 227 h 1678"/>
                <a:gd name="T10" fmla="*/ 1522 w 2206"/>
                <a:gd name="T11" fmla="*/ 110 h 1678"/>
                <a:gd name="T12" fmla="*/ 1597 w 2206"/>
                <a:gd name="T13" fmla="*/ 42 h 1678"/>
                <a:gd name="T14" fmla="*/ 1628 w 2206"/>
                <a:gd name="T15" fmla="*/ 39 h 1678"/>
                <a:gd name="T16" fmla="*/ 1975 w 2206"/>
                <a:gd name="T17" fmla="*/ 467 h 1678"/>
                <a:gd name="T18" fmla="*/ 2168 w 2206"/>
                <a:gd name="T19" fmla="*/ 1029 h 1678"/>
                <a:gd name="T20" fmla="*/ 2203 w 2206"/>
                <a:gd name="T21" fmla="*/ 1345 h 1678"/>
                <a:gd name="T22" fmla="*/ 2164 w 2206"/>
                <a:gd name="T23" fmla="*/ 1407 h 1678"/>
                <a:gd name="T24" fmla="*/ 1621 w 2206"/>
                <a:gd name="T25" fmla="*/ 1619 h 1678"/>
                <a:gd name="T26" fmla="*/ 1317 w 2206"/>
                <a:gd name="T27" fmla="*/ 1668 h 1678"/>
                <a:gd name="T28" fmla="*/ 1039 w 2206"/>
                <a:gd name="T29" fmla="*/ 1674 h 1678"/>
                <a:gd name="T30" fmla="*/ 659 w 2206"/>
                <a:gd name="T31" fmla="*/ 1622 h 1678"/>
                <a:gd name="T32" fmla="*/ 141 w 2206"/>
                <a:gd name="T33" fmla="*/ 1427 h 1678"/>
                <a:gd name="T34" fmla="*/ 20 w 2206"/>
                <a:gd name="T35" fmla="*/ 1357 h 1678"/>
                <a:gd name="T36" fmla="*/ 1 w 2206"/>
                <a:gd name="T37" fmla="*/ 1320 h 1678"/>
                <a:gd name="T38" fmla="*/ 34 w 2206"/>
                <a:gd name="T39" fmla="*/ 1035 h 1678"/>
                <a:gd name="T40" fmla="*/ 149 w 2206"/>
                <a:gd name="T41" fmla="*/ 634 h 1678"/>
                <a:gd name="T42" fmla="*/ 435 w 2206"/>
                <a:gd name="T43" fmla="*/ 170 h 1678"/>
                <a:gd name="T44" fmla="*/ 618 w 2206"/>
                <a:gd name="T45" fmla="*/ 8 h 1678"/>
                <a:gd name="T46" fmla="*/ 643 w 2206"/>
                <a:gd name="T47" fmla="*/ 11 h 1678"/>
                <a:gd name="T48" fmla="*/ 935 w 2206"/>
                <a:gd name="T49" fmla="*/ 210 h 1678"/>
                <a:gd name="T50" fmla="*/ 975 w 2206"/>
                <a:gd name="T51" fmla="*/ 221 h 1678"/>
                <a:gd name="T52" fmla="*/ 1005 w 2206"/>
                <a:gd name="T53" fmla="*/ 253 h 1678"/>
                <a:gd name="T54" fmla="*/ 1102 w 2206"/>
                <a:gd name="T55" fmla="*/ 808 h 1678"/>
                <a:gd name="T56" fmla="*/ 1122 w 2206"/>
                <a:gd name="T57" fmla="*/ 919 h 1678"/>
                <a:gd name="T58" fmla="*/ 1125 w 2206"/>
                <a:gd name="T59" fmla="*/ 919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06" h="1678">
                  <a:moveTo>
                    <a:pt x="1125" y="919"/>
                  </a:moveTo>
                  <a:cubicBezTo>
                    <a:pt x="1134" y="869"/>
                    <a:pt x="1144" y="820"/>
                    <a:pt x="1153" y="770"/>
                  </a:cubicBezTo>
                  <a:cubicBezTo>
                    <a:pt x="1171" y="667"/>
                    <a:pt x="1189" y="565"/>
                    <a:pt x="1207" y="462"/>
                  </a:cubicBezTo>
                  <a:cubicBezTo>
                    <a:pt x="1220" y="393"/>
                    <a:pt x="1233" y="324"/>
                    <a:pt x="1244" y="254"/>
                  </a:cubicBezTo>
                  <a:cubicBezTo>
                    <a:pt x="1247" y="238"/>
                    <a:pt x="1252" y="230"/>
                    <a:pt x="1269" y="227"/>
                  </a:cubicBezTo>
                  <a:cubicBezTo>
                    <a:pt x="1362" y="207"/>
                    <a:pt x="1447" y="168"/>
                    <a:pt x="1522" y="110"/>
                  </a:cubicBezTo>
                  <a:cubicBezTo>
                    <a:pt x="1549" y="89"/>
                    <a:pt x="1576" y="68"/>
                    <a:pt x="1597" y="42"/>
                  </a:cubicBezTo>
                  <a:cubicBezTo>
                    <a:pt x="1607" y="30"/>
                    <a:pt x="1614" y="28"/>
                    <a:pt x="1628" y="39"/>
                  </a:cubicBezTo>
                  <a:cubicBezTo>
                    <a:pt x="1775" y="156"/>
                    <a:pt x="1887" y="302"/>
                    <a:pt x="1975" y="467"/>
                  </a:cubicBezTo>
                  <a:cubicBezTo>
                    <a:pt x="2070" y="643"/>
                    <a:pt x="2132" y="832"/>
                    <a:pt x="2168" y="1029"/>
                  </a:cubicBezTo>
                  <a:cubicBezTo>
                    <a:pt x="2188" y="1133"/>
                    <a:pt x="2197" y="1239"/>
                    <a:pt x="2203" y="1345"/>
                  </a:cubicBezTo>
                  <a:cubicBezTo>
                    <a:pt x="2206" y="1382"/>
                    <a:pt x="2190" y="1393"/>
                    <a:pt x="2164" y="1407"/>
                  </a:cubicBezTo>
                  <a:cubicBezTo>
                    <a:pt x="1993" y="1503"/>
                    <a:pt x="1812" y="1574"/>
                    <a:pt x="1621" y="1619"/>
                  </a:cubicBezTo>
                  <a:cubicBezTo>
                    <a:pt x="1521" y="1643"/>
                    <a:pt x="1419" y="1659"/>
                    <a:pt x="1317" y="1668"/>
                  </a:cubicBezTo>
                  <a:cubicBezTo>
                    <a:pt x="1224" y="1676"/>
                    <a:pt x="1132" y="1678"/>
                    <a:pt x="1039" y="1674"/>
                  </a:cubicBezTo>
                  <a:cubicBezTo>
                    <a:pt x="911" y="1669"/>
                    <a:pt x="784" y="1651"/>
                    <a:pt x="659" y="1622"/>
                  </a:cubicBezTo>
                  <a:cubicBezTo>
                    <a:pt x="478" y="1580"/>
                    <a:pt x="305" y="1514"/>
                    <a:pt x="141" y="1427"/>
                  </a:cubicBezTo>
                  <a:cubicBezTo>
                    <a:pt x="100" y="1405"/>
                    <a:pt x="61" y="1379"/>
                    <a:pt x="20" y="1357"/>
                  </a:cubicBezTo>
                  <a:cubicBezTo>
                    <a:pt x="4" y="1348"/>
                    <a:pt x="0" y="1337"/>
                    <a:pt x="1" y="1320"/>
                  </a:cubicBezTo>
                  <a:cubicBezTo>
                    <a:pt x="8" y="1225"/>
                    <a:pt x="16" y="1130"/>
                    <a:pt x="34" y="1035"/>
                  </a:cubicBezTo>
                  <a:cubicBezTo>
                    <a:pt x="59" y="898"/>
                    <a:pt x="96" y="763"/>
                    <a:pt x="149" y="634"/>
                  </a:cubicBezTo>
                  <a:cubicBezTo>
                    <a:pt x="219" y="464"/>
                    <a:pt x="310" y="307"/>
                    <a:pt x="435" y="170"/>
                  </a:cubicBezTo>
                  <a:cubicBezTo>
                    <a:pt x="490" y="109"/>
                    <a:pt x="552" y="56"/>
                    <a:pt x="618" y="8"/>
                  </a:cubicBezTo>
                  <a:cubicBezTo>
                    <a:pt x="629" y="0"/>
                    <a:pt x="634" y="0"/>
                    <a:pt x="643" y="11"/>
                  </a:cubicBezTo>
                  <a:cubicBezTo>
                    <a:pt x="722" y="104"/>
                    <a:pt x="819" y="170"/>
                    <a:pt x="935" y="210"/>
                  </a:cubicBezTo>
                  <a:cubicBezTo>
                    <a:pt x="948" y="214"/>
                    <a:pt x="961" y="220"/>
                    <a:pt x="975" y="221"/>
                  </a:cubicBezTo>
                  <a:cubicBezTo>
                    <a:pt x="995" y="223"/>
                    <a:pt x="1002" y="234"/>
                    <a:pt x="1005" y="253"/>
                  </a:cubicBezTo>
                  <a:cubicBezTo>
                    <a:pt x="1037" y="438"/>
                    <a:pt x="1069" y="623"/>
                    <a:pt x="1102" y="808"/>
                  </a:cubicBezTo>
                  <a:cubicBezTo>
                    <a:pt x="1108" y="845"/>
                    <a:pt x="1115" y="882"/>
                    <a:pt x="1122" y="919"/>
                  </a:cubicBezTo>
                  <a:cubicBezTo>
                    <a:pt x="1123" y="919"/>
                    <a:pt x="1124" y="919"/>
                    <a:pt x="1125" y="91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1" name="Freeform 952">
              <a:extLst>
                <a:ext uri="{FF2B5EF4-FFF2-40B4-BE49-F238E27FC236}">
                  <a16:creationId xmlns:a16="http://schemas.microsoft.com/office/drawing/2014/main" id="{298C9142-6779-440B-B054-048DE526D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0467" y="4474672"/>
              <a:ext cx="69157" cy="69157"/>
            </a:xfrm>
            <a:custGeom>
              <a:avLst/>
              <a:gdLst>
                <a:gd name="T0" fmla="*/ 658 w 1315"/>
                <a:gd name="T1" fmla="*/ 6 h 1313"/>
                <a:gd name="T2" fmla="*/ 1310 w 1315"/>
                <a:gd name="T3" fmla="*/ 667 h 1313"/>
                <a:gd name="T4" fmla="*/ 655 w 1315"/>
                <a:gd name="T5" fmla="*/ 1312 h 1313"/>
                <a:gd name="T6" fmla="*/ 2 w 1315"/>
                <a:gd name="T7" fmla="*/ 655 h 1313"/>
                <a:gd name="T8" fmla="*/ 658 w 1315"/>
                <a:gd name="T9" fmla="*/ 6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" h="1313">
                  <a:moveTo>
                    <a:pt x="658" y="6"/>
                  </a:moveTo>
                  <a:cubicBezTo>
                    <a:pt x="1008" y="1"/>
                    <a:pt x="1315" y="298"/>
                    <a:pt x="1310" y="667"/>
                  </a:cubicBezTo>
                  <a:cubicBezTo>
                    <a:pt x="1306" y="1017"/>
                    <a:pt x="1015" y="1313"/>
                    <a:pt x="655" y="1312"/>
                  </a:cubicBezTo>
                  <a:cubicBezTo>
                    <a:pt x="302" y="1312"/>
                    <a:pt x="0" y="1026"/>
                    <a:pt x="2" y="655"/>
                  </a:cubicBezTo>
                  <a:cubicBezTo>
                    <a:pt x="4" y="287"/>
                    <a:pt x="307" y="0"/>
                    <a:pt x="658" y="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2" name="Freeform 953">
              <a:extLst>
                <a:ext uri="{FF2B5EF4-FFF2-40B4-BE49-F238E27FC236}">
                  <a16:creationId xmlns:a16="http://schemas.microsoft.com/office/drawing/2014/main" id="{AC14BEAC-D611-4990-80AE-58F0EF0F1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964" y="4477372"/>
              <a:ext cx="140876" cy="149840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3" name="Freeform 954">
              <a:extLst>
                <a:ext uri="{FF2B5EF4-FFF2-40B4-BE49-F238E27FC236}">
                  <a16:creationId xmlns:a16="http://schemas.microsoft.com/office/drawing/2014/main" id="{CB15BEFF-9048-4291-B6FC-AC177ECDB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3336" y="4595111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0 w 6025"/>
                <a:gd name="T19" fmla="*/ 336 h 337"/>
                <a:gd name="T20" fmla="*/ 4589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9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6"/>
                    <a:pt x="6018" y="290"/>
                  </a:cubicBezTo>
                  <a:cubicBezTo>
                    <a:pt x="6019" y="328"/>
                    <a:pt x="6006" y="336"/>
                    <a:pt x="5970" y="336"/>
                  </a:cubicBezTo>
                  <a:cubicBezTo>
                    <a:pt x="5510" y="335"/>
                    <a:pt x="5049" y="336"/>
                    <a:pt x="4589" y="336"/>
                  </a:cubicBezTo>
                  <a:cubicBezTo>
                    <a:pt x="4062" y="336"/>
                    <a:pt x="3535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4" name="Freeform 955">
              <a:extLst>
                <a:ext uri="{FF2B5EF4-FFF2-40B4-BE49-F238E27FC236}">
                  <a16:creationId xmlns:a16="http://schemas.microsoft.com/office/drawing/2014/main" id="{544BFBEC-8F2D-430B-8380-1099A597F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3336" y="4512738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1 w 6025"/>
                <a:gd name="T19" fmla="*/ 336 h 337"/>
                <a:gd name="T20" fmla="*/ 4624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8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7"/>
                    <a:pt x="6018" y="290"/>
                  </a:cubicBezTo>
                  <a:cubicBezTo>
                    <a:pt x="6019" y="328"/>
                    <a:pt x="6007" y="337"/>
                    <a:pt x="5971" y="336"/>
                  </a:cubicBezTo>
                  <a:cubicBezTo>
                    <a:pt x="5522" y="335"/>
                    <a:pt x="5073" y="336"/>
                    <a:pt x="4624" y="336"/>
                  </a:cubicBezTo>
                  <a:cubicBezTo>
                    <a:pt x="4086" y="336"/>
                    <a:pt x="3547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5" name="Freeform 956">
              <a:extLst>
                <a:ext uri="{FF2B5EF4-FFF2-40B4-BE49-F238E27FC236}">
                  <a16:creationId xmlns:a16="http://schemas.microsoft.com/office/drawing/2014/main" id="{2F8CD967-3D23-4D6E-97BE-1D178374F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0181" y="4474493"/>
              <a:ext cx="100026" cy="35303"/>
            </a:xfrm>
            <a:custGeom>
              <a:avLst/>
              <a:gdLst>
                <a:gd name="T0" fmla="*/ 3923 w 3923"/>
                <a:gd name="T1" fmla="*/ 1389 h 1389"/>
                <a:gd name="T2" fmla="*/ 3403 w 3923"/>
                <a:gd name="T3" fmla="*/ 1389 h 1389"/>
                <a:gd name="T4" fmla="*/ 3351 w 3923"/>
                <a:gd name="T5" fmla="*/ 1369 h 1389"/>
                <a:gd name="T6" fmla="*/ 2351 w 3923"/>
                <a:gd name="T7" fmla="*/ 662 h 1389"/>
                <a:gd name="T8" fmla="*/ 1984 w 3923"/>
                <a:gd name="T9" fmla="*/ 401 h 1389"/>
                <a:gd name="T10" fmla="*/ 1926 w 3923"/>
                <a:gd name="T11" fmla="*/ 407 h 1389"/>
                <a:gd name="T12" fmla="*/ 1046 w 3923"/>
                <a:gd name="T13" fmla="*/ 1030 h 1389"/>
                <a:gd name="T14" fmla="*/ 562 w 3923"/>
                <a:gd name="T15" fmla="*/ 1372 h 1389"/>
                <a:gd name="T16" fmla="*/ 518 w 3923"/>
                <a:gd name="T17" fmla="*/ 1389 h 1389"/>
                <a:gd name="T18" fmla="*/ 18 w 3923"/>
                <a:gd name="T19" fmla="*/ 1389 h 1389"/>
                <a:gd name="T20" fmla="*/ 0 w 3923"/>
                <a:gd name="T21" fmla="*/ 1384 h 1389"/>
                <a:gd name="T22" fmla="*/ 208 w 3923"/>
                <a:gd name="T23" fmla="*/ 1236 h 1389"/>
                <a:gd name="T24" fmla="*/ 1708 w 3923"/>
                <a:gd name="T25" fmla="*/ 173 h 1389"/>
                <a:gd name="T26" fmla="*/ 1928 w 3923"/>
                <a:gd name="T27" fmla="*/ 17 h 1389"/>
                <a:gd name="T28" fmla="*/ 1990 w 3923"/>
                <a:gd name="T29" fmla="*/ 18 h 1389"/>
                <a:gd name="T30" fmla="*/ 3054 w 3923"/>
                <a:gd name="T31" fmla="*/ 771 h 1389"/>
                <a:gd name="T32" fmla="*/ 3898 w 3923"/>
                <a:gd name="T33" fmla="*/ 1369 h 1389"/>
                <a:gd name="T34" fmla="*/ 3923 w 3923"/>
                <a:gd name="T35" fmla="*/ 138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3" h="1389">
                  <a:moveTo>
                    <a:pt x="3923" y="1389"/>
                  </a:moveTo>
                  <a:cubicBezTo>
                    <a:pt x="3742" y="1389"/>
                    <a:pt x="3573" y="1388"/>
                    <a:pt x="3403" y="1389"/>
                  </a:cubicBezTo>
                  <a:cubicBezTo>
                    <a:pt x="3382" y="1389"/>
                    <a:pt x="3367" y="1379"/>
                    <a:pt x="3351" y="1369"/>
                  </a:cubicBezTo>
                  <a:cubicBezTo>
                    <a:pt x="3018" y="1133"/>
                    <a:pt x="2684" y="898"/>
                    <a:pt x="2351" y="662"/>
                  </a:cubicBezTo>
                  <a:cubicBezTo>
                    <a:pt x="2228" y="575"/>
                    <a:pt x="2105" y="489"/>
                    <a:pt x="1984" y="401"/>
                  </a:cubicBezTo>
                  <a:cubicBezTo>
                    <a:pt x="1959" y="383"/>
                    <a:pt x="1944" y="394"/>
                    <a:pt x="1926" y="407"/>
                  </a:cubicBezTo>
                  <a:cubicBezTo>
                    <a:pt x="1632" y="615"/>
                    <a:pt x="1339" y="822"/>
                    <a:pt x="1046" y="1030"/>
                  </a:cubicBezTo>
                  <a:cubicBezTo>
                    <a:pt x="884" y="1144"/>
                    <a:pt x="723" y="1258"/>
                    <a:pt x="562" y="1372"/>
                  </a:cubicBezTo>
                  <a:cubicBezTo>
                    <a:pt x="548" y="1382"/>
                    <a:pt x="536" y="1389"/>
                    <a:pt x="518" y="1389"/>
                  </a:cubicBezTo>
                  <a:cubicBezTo>
                    <a:pt x="351" y="1389"/>
                    <a:pt x="185" y="1389"/>
                    <a:pt x="18" y="1389"/>
                  </a:cubicBezTo>
                  <a:cubicBezTo>
                    <a:pt x="14" y="1389"/>
                    <a:pt x="10" y="1387"/>
                    <a:pt x="0" y="1384"/>
                  </a:cubicBezTo>
                  <a:cubicBezTo>
                    <a:pt x="72" y="1332"/>
                    <a:pt x="140" y="1284"/>
                    <a:pt x="208" y="1236"/>
                  </a:cubicBezTo>
                  <a:cubicBezTo>
                    <a:pt x="708" y="882"/>
                    <a:pt x="1208" y="527"/>
                    <a:pt x="1708" y="173"/>
                  </a:cubicBezTo>
                  <a:cubicBezTo>
                    <a:pt x="1782" y="121"/>
                    <a:pt x="1856" y="70"/>
                    <a:pt x="1928" y="17"/>
                  </a:cubicBezTo>
                  <a:cubicBezTo>
                    <a:pt x="1951" y="0"/>
                    <a:pt x="1966" y="1"/>
                    <a:pt x="1990" y="18"/>
                  </a:cubicBezTo>
                  <a:cubicBezTo>
                    <a:pt x="2344" y="269"/>
                    <a:pt x="2699" y="520"/>
                    <a:pt x="3054" y="771"/>
                  </a:cubicBezTo>
                  <a:cubicBezTo>
                    <a:pt x="3335" y="971"/>
                    <a:pt x="3616" y="1170"/>
                    <a:pt x="3898" y="1369"/>
                  </a:cubicBezTo>
                  <a:cubicBezTo>
                    <a:pt x="3904" y="1373"/>
                    <a:pt x="3909" y="1378"/>
                    <a:pt x="3923" y="138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6" name="Freeform 957">
              <a:extLst>
                <a:ext uri="{FF2B5EF4-FFF2-40B4-BE49-F238E27FC236}">
                  <a16:creationId xmlns:a16="http://schemas.microsoft.com/office/drawing/2014/main" id="{0F145665-1151-4369-92F9-A93ADB87D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2613" y="4490306"/>
              <a:ext cx="55161" cy="19490"/>
            </a:xfrm>
            <a:custGeom>
              <a:avLst/>
              <a:gdLst>
                <a:gd name="T0" fmla="*/ 2161 w 2161"/>
                <a:gd name="T1" fmla="*/ 761 h 761"/>
                <a:gd name="T2" fmla="*/ 0 w 2161"/>
                <a:gd name="T3" fmla="*/ 761 h 761"/>
                <a:gd name="T4" fmla="*/ 222 w 2161"/>
                <a:gd name="T5" fmla="*/ 604 h 761"/>
                <a:gd name="T6" fmla="*/ 1030 w 2161"/>
                <a:gd name="T7" fmla="*/ 31 h 761"/>
                <a:gd name="T8" fmla="*/ 1133 w 2161"/>
                <a:gd name="T9" fmla="*/ 29 h 761"/>
                <a:gd name="T10" fmla="*/ 2143 w 2161"/>
                <a:gd name="T11" fmla="*/ 745 h 761"/>
                <a:gd name="T12" fmla="*/ 2161 w 2161"/>
                <a:gd name="T13" fmla="*/ 761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1" h="761">
                  <a:moveTo>
                    <a:pt x="2161" y="761"/>
                  </a:moveTo>
                  <a:cubicBezTo>
                    <a:pt x="1438" y="761"/>
                    <a:pt x="724" y="761"/>
                    <a:pt x="0" y="761"/>
                  </a:cubicBezTo>
                  <a:cubicBezTo>
                    <a:pt x="79" y="705"/>
                    <a:pt x="150" y="654"/>
                    <a:pt x="222" y="604"/>
                  </a:cubicBezTo>
                  <a:cubicBezTo>
                    <a:pt x="491" y="413"/>
                    <a:pt x="761" y="223"/>
                    <a:pt x="1030" y="31"/>
                  </a:cubicBezTo>
                  <a:cubicBezTo>
                    <a:pt x="1067" y="5"/>
                    <a:pt x="1093" y="0"/>
                    <a:pt x="1133" y="29"/>
                  </a:cubicBezTo>
                  <a:cubicBezTo>
                    <a:pt x="1469" y="269"/>
                    <a:pt x="1806" y="507"/>
                    <a:pt x="2143" y="745"/>
                  </a:cubicBezTo>
                  <a:cubicBezTo>
                    <a:pt x="2148" y="748"/>
                    <a:pt x="2151" y="752"/>
                    <a:pt x="2161" y="76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7" name="Freeform 958">
              <a:extLst>
                <a:ext uri="{FF2B5EF4-FFF2-40B4-BE49-F238E27FC236}">
                  <a16:creationId xmlns:a16="http://schemas.microsoft.com/office/drawing/2014/main" id="{C0D7B112-9A59-43E3-A1B0-70746BD957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9220" y="4523402"/>
              <a:ext cx="141581" cy="69135"/>
            </a:xfrm>
            <a:custGeom>
              <a:avLst/>
              <a:gdLst>
                <a:gd name="T0" fmla="*/ 5547 w 5547"/>
                <a:gd name="T1" fmla="*/ 53 h 2712"/>
                <a:gd name="T2" fmla="*/ 5493 w 5547"/>
                <a:gd name="T3" fmla="*/ 0 h 2712"/>
                <a:gd name="T4" fmla="*/ 55 w 5547"/>
                <a:gd name="T5" fmla="*/ 0 h 2712"/>
                <a:gd name="T6" fmla="*/ 0 w 5547"/>
                <a:gd name="T7" fmla="*/ 53 h 2712"/>
                <a:gd name="T8" fmla="*/ 0 w 5547"/>
                <a:gd name="T9" fmla="*/ 2657 h 2712"/>
                <a:gd name="T10" fmla="*/ 57 w 5547"/>
                <a:gd name="T11" fmla="*/ 2712 h 2712"/>
                <a:gd name="T12" fmla="*/ 2771 w 5547"/>
                <a:gd name="T13" fmla="*/ 2711 h 2712"/>
                <a:gd name="T14" fmla="*/ 5495 w 5547"/>
                <a:gd name="T15" fmla="*/ 2712 h 2712"/>
                <a:gd name="T16" fmla="*/ 5547 w 5547"/>
                <a:gd name="T17" fmla="*/ 2662 h 2712"/>
                <a:gd name="T18" fmla="*/ 5547 w 5547"/>
                <a:gd name="T19" fmla="*/ 53 h 2712"/>
                <a:gd name="T20" fmla="*/ 1076 w 5547"/>
                <a:gd name="T21" fmla="*/ 2075 h 2712"/>
                <a:gd name="T22" fmla="*/ 612 w 5547"/>
                <a:gd name="T23" fmla="*/ 2075 h 2712"/>
                <a:gd name="T24" fmla="*/ 568 w 5547"/>
                <a:gd name="T25" fmla="*/ 2029 h 2712"/>
                <a:gd name="T26" fmla="*/ 568 w 5547"/>
                <a:gd name="T27" fmla="*/ 1343 h 2712"/>
                <a:gd name="T28" fmla="*/ 568 w 5547"/>
                <a:gd name="T29" fmla="*/ 666 h 2712"/>
                <a:gd name="T30" fmla="*/ 612 w 5547"/>
                <a:gd name="T31" fmla="*/ 620 h 2712"/>
                <a:gd name="T32" fmla="*/ 1076 w 5547"/>
                <a:gd name="T33" fmla="*/ 620 h 2712"/>
                <a:gd name="T34" fmla="*/ 1118 w 5547"/>
                <a:gd name="T35" fmla="*/ 663 h 2712"/>
                <a:gd name="T36" fmla="*/ 1118 w 5547"/>
                <a:gd name="T37" fmla="*/ 2032 h 2712"/>
                <a:gd name="T38" fmla="*/ 1076 w 5547"/>
                <a:gd name="T39" fmla="*/ 2075 h 2712"/>
                <a:gd name="T40" fmla="*/ 2368 w 5547"/>
                <a:gd name="T41" fmla="*/ 2101 h 2712"/>
                <a:gd name="T42" fmla="*/ 1894 w 5547"/>
                <a:gd name="T43" fmla="*/ 2101 h 2712"/>
                <a:gd name="T44" fmla="*/ 1852 w 5547"/>
                <a:gd name="T45" fmla="*/ 2059 h 2712"/>
                <a:gd name="T46" fmla="*/ 1853 w 5547"/>
                <a:gd name="T47" fmla="*/ 1373 h 2712"/>
                <a:gd name="T48" fmla="*/ 1852 w 5547"/>
                <a:gd name="T49" fmla="*/ 695 h 2712"/>
                <a:gd name="T50" fmla="*/ 1897 w 5547"/>
                <a:gd name="T51" fmla="*/ 647 h 2712"/>
                <a:gd name="T52" fmla="*/ 2371 w 5547"/>
                <a:gd name="T53" fmla="*/ 647 h 2712"/>
                <a:gd name="T54" fmla="*/ 2411 w 5547"/>
                <a:gd name="T55" fmla="*/ 687 h 2712"/>
                <a:gd name="T56" fmla="*/ 2411 w 5547"/>
                <a:gd name="T57" fmla="*/ 2060 h 2712"/>
                <a:gd name="T58" fmla="*/ 2368 w 5547"/>
                <a:gd name="T59" fmla="*/ 2101 h 2712"/>
                <a:gd name="T60" fmla="*/ 3695 w 5547"/>
                <a:gd name="T61" fmla="*/ 2062 h 2712"/>
                <a:gd name="T62" fmla="*/ 3655 w 5547"/>
                <a:gd name="T63" fmla="*/ 2101 h 2712"/>
                <a:gd name="T64" fmla="*/ 3186 w 5547"/>
                <a:gd name="T65" fmla="*/ 2101 h 2712"/>
                <a:gd name="T66" fmla="*/ 3145 w 5547"/>
                <a:gd name="T67" fmla="*/ 2057 h 2712"/>
                <a:gd name="T68" fmla="*/ 3146 w 5547"/>
                <a:gd name="T69" fmla="*/ 1375 h 2712"/>
                <a:gd name="T70" fmla="*/ 3145 w 5547"/>
                <a:gd name="T71" fmla="*/ 693 h 2712"/>
                <a:gd name="T72" fmla="*/ 3192 w 5547"/>
                <a:gd name="T73" fmla="*/ 647 h 2712"/>
                <a:gd name="T74" fmla="*/ 3653 w 5547"/>
                <a:gd name="T75" fmla="*/ 647 h 2712"/>
                <a:gd name="T76" fmla="*/ 3696 w 5547"/>
                <a:gd name="T77" fmla="*/ 689 h 2712"/>
                <a:gd name="T78" fmla="*/ 3695 w 5547"/>
                <a:gd name="T79" fmla="*/ 2062 h 2712"/>
                <a:gd name="T80" fmla="*/ 4980 w 5547"/>
                <a:gd name="T81" fmla="*/ 2060 h 2712"/>
                <a:gd name="T82" fmla="*/ 4940 w 5547"/>
                <a:gd name="T83" fmla="*/ 2101 h 2712"/>
                <a:gd name="T84" fmla="*/ 4471 w 5547"/>
                <a:gd name="T85" fmla="*/ 2101 h 2712"/>
                <a:gd name="T86" fmla="*/ 4429 w 5547"/>
                <a:gd name="T87" fmla="*/ 2058 h 2712"/>
                <a:gd name="T88" fmla="*/ 4430 w 5547"/>
                <a:gd name="T89" fmla="*/ 1372 h 2712"/>
                <a:gd name="T90" fmla="*/ 4429 w 5547"/>
                <a:gd name="T91" fmla="*/ 694 h 2712"/>
                <a:gd name="T92" fmla="*/ 4475 w 5547"/>
                <a:gd name="T93" fmla="*/ 647 h 2712"/>
                <a:gd name="T94" fmla="*/ 4936 w 5547"/>
                <a:gd name="T95" fmla="*/ 647 h 2712"/>
                <a:gd name="T96" fmla="*/ 4980 w 5547"/>
                <a:gd name="T97" fmla="*/ 688 h 2712"/>
                <a:gd name="T98" fmla="*/ 4980 w 5547"/>
                <a:gd name="T99" fmla="*/ 2060 h 2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47" h="2712">
                  <a:moveTo>
                    <a:pt x="5547" y="53"/>
                  </a:moveTo>
                  <a:cubicBezTo>
                    <a:pt x="5547" y="10"/>
                    <a:pt x="5535" y="0"/>
                    <a:pt x="5493" y="0"/>
                  </a:cubicBezTo>
                  <a:cubicBezTo>
                    <a:pt x="3680" y="1"/>
                    <a:pt x="1867" y="1"/>
                    <a:pt x="55" y="0"/>
                  </a:cubicBezTo>
                  <a:cubicBezTo>
                    <a:pt x="13" y="0"/>
                    <a:pt x="0" y="10"/>
                    <a:pt x="0" y="53"/>
                  </a:cubicBezTo>
                  <a:cubicBezTo>
                    <a:pt x="2" y="921"/>
                    <a:pt x="2" y="1789"/>
                    <a:pt x="0" y="2657"/>
                  </a:cubicBezTo>
                  <a:cubicBezTo>
                    <a:pt x="0" y="2703"/>
                    <a:pt x="13" y="2712"/>
                    <a:pt x="57" y="2712"/>
                  </a:cubicBezTo>
                  <a:cubicBezTo>
                    <a:pt x="962" y="2711"/>
                    <a:pt x="1867" y="2711"/>
                    <a:pt x="2771" y="2711"/>
                  </a:cubicBezTo>
                  <a:cubicBezTo>
                    <a:pt x="3679" y="2711"/>
                    <a:pt x="4587" y="2711"/>
                    <a:pt x="5495" y="2712"/>
                  </a:cubicBezTo>
                  <a:cubicBezTo>
                    <a:pt x="5534" y="2712"/>
                    <a:pt x="5547" y="2703"/>
                    <a:pt x="5547" y="2662"/>
                  </a:cubicBezTo>
                  <a:cubicBezTo>
                    <a:pt x="5546" y="1792"/>
                    <a:pt x="5546" y="923"/>
                    <a:pt x="5547" y="53"/>
                  </a:cubicBezTo>
                  <a:close/>
                  <a:moveTo>
                    <a:pt x="1076" y="2075"/>
                  </a:moveTo>
                  <a:cubicBezTo>
                    <a:pt x="922" y="2073"/>
                    <a:pt x="766" y="2073"/>
                    <a:pt x="612" y="2075"/>
                  </a:cubicBezTo>
                  <a:cubicBezTo>
                    <a:pt x="575" y="2075"/>
                    <a:pt x="567" y="2063"/>
                    <a:pt x="568" y="2029"/>
                  </a:cubicBezTo>
                  <a:cubicBezTo>
                    <a:pt x="569" y="1801"/>
                    <a:pt x="568" y="1572"/>
                    <a:pt x="568" y="1343"/>
                  </a:cubicBezTo>
                  <a:cubicBezTo>
                    <a:pt x="568" y="1117"/>
                    <a:pt x="569" y="891"/>
                    <a:pt x="568" y="666"/>
                  </a:cubicBezTo>
                  <a:cubicBezTo>
                    <a:pt x="567" y="632"/>
                    <a:pt x="575" y="620"/>
                    <a:pt x="612" y="620"/>
                  </a:cubicBezTo>
                  <a:cubicBezTo>
                    <a:pt x="766" y="622"/>
                    <a:pt x="922" y="622"/>
                    <a:pt x="1076" y="620"/>
                  </a:cubicBezTo>
                  <a:cubicBezTo>
                    <a:pt x="1110" y="620"/>
                    <a:pt x="1118" y="631"/>
                    <a:pt x="1118" y="663"/>
                  </a:cubicBezTo>
                  <a:cubicBezTo>
                    <a:pt x="1117" y="1119"/>
                    <a:pt x="1117" y="1576"/>
                    <a:pt x="1118" y="2032"/>
                  </a:cubicBezTo>
                  <a:cubicBezTo>
                    <a:pt x="1118" y="2064"/>
                    <a:pt x="1110" y="2075"/>
                    <a:pt x="1076" y="2075"/>
                  </a:cubicBezTo>
                  <a:close/>
                  <a:moveTo>
                    <a:pt x="2368" y="2101"/>
                  </a:moveTo>
                  <a:cubicBezTo>
                    <a:pt x="2210" y="2100"/>
                    <a:pt x="2052" y="2099"/>
                    <a:pt x="1894" y="2101"/>
                  </a:cubicBezTo>
                  <a:cubicBezTo>
                    <a:pt x="1861" y="2101"/>
                    <a:pt x="1852" y="2092"/>
                    <a:pt x="1852" y="2059"/>
                  </a:cubicBezTo>
                  <a:cubicBezTo>
                    <a:pt x="1853" y="1830"/>
                    <a:pt x="1853" y="1601"/>
                    <a:pt x="1853" y="1373"/>
                  </a:cubicBezTo>
                  <a:cubicBezTo>
                    <a:pt x="1853" y="1147"/>
                    <a:pt x="1853" y="921"/>
                    <a:pt x="1852" y="695"/>
                  </a:cubicBezTo>
                  <a:cubicBezTo>
                    <a:pt x="1852" y="660"/>
                    <a:pt x="1859" y="646"/>
                    <a:pt x="1897" y="647"/>
                  </a:cubicBezTo>
                  <a:cubicBezTo>
                    <a:pt x="2055" y="649"/>
                    <a:pt x="2213" y="649"/>
                    <a:pt x="2371" y="647"/>
                  </a:cubicBezTo>
                  <a:cubicBezTo>
                    <a:pt x="2402" y="647"/>
                    <a:pt x="2411" y="656"/>
                    <a:pt x="2411" y="687"/>
                  </a:cubicBezTo>
                  <a:cubicBezTo>
                    <a:pt x="2410" y="1145"/>
                    <a:pt x="2410" y="1602"/>
                    <a:pt x="2411" y="2060"/>
                  </a:cubicBezTo>
                  <a:cubicBezTo>
                    <a:pt x="2411" y="2094"/>
                    <a:pt x="2400" y="2101"/>
                    <a:pt x="2368" y="2101"/>
                  </a:cubicBezTo>
                  <a:close/>
                  <a:moveTo>
                    <a:pt x="3695" y="2062"/>
                  </a:moveTo>
                  <a:cubicBezTo>
                    <a:pt x="3696" y="2093"/>
                    <a:pt x="3685" y="2101"/>
                    <a:pt x="3655" y="2101"/>
                  </a:cubicBezTo>
                  <a:cubicBezTo>
                    <a:pt x="3498" y="2100"/>
                    <a:pt x="3342" y="2099"/>
                    <a:pt x="3186" y="2101"/>
                  </a:cubicBezTo>
                  <a:cubicBezTo>
                    <a:pt x="3150" y="2102"/>
                    <a:pt x="3145" y="2088"/>
                    <a:pt x="3145" y="2057"/>
                  </a:cubicBezTo>
                  <a:cubicBezTo>
                    <a:pt x="3146" y="1830"/>
                    <a:pt x="3146" y="1603"/>
                    <a:pt x="3146" y="1375"/>
                  </a:cubicBezTo>
                  <a:cubicBezTo>
                    <a:pt x="3146" y="1148"/>
                    <a:pt x="3147" y="921"/>
                    <a:pt x="3145" y="693"/>
                  </a:cubicBezTo>
                  <a:cubicBezTo>
                    <a:pt x="3145" y="656"/>
                    <a:pt x="3156" y="647"/>
                    <a:pt x="3192" y="647"/>
                  </a:cubicBezTo>
                  <a:cubicBezTo>
                    <a:pt x="3346" y="649"/>
                    <a:pt x="3499" y="649"/>
                    <a:pt x="3653" y="647"/>
                  </a:cubicBezTo>
                  <a:cubicBezTo>
                    <a:pt x="3685" y="647"/>
                    <a:pt x="3696" y="655"/>
                    <a:pt x="3696" y="689"/>
                  </a:cubicBezTo>
                  <a:cubicBezTo>
                    <a:pt x="3694" y="1146"/>
                    <a:pt x="3695" y="1604"/>
                    <a:pt x="3695" y="2062"/>
                  </a:cubicBezTo>
                  <a:close/>
                  <a:moveTo>
                    <a:pt x="4980" y="2060"/>
                  </a:moveTo>
                  <a:cubicBezTo>
                    <a:pt x="4980" y="2091"/>
                    <a:pt x="4972" y="2101"/>
                    <a:pt x="4940" y="2101"/>
                  </a:cubicBezTo>
                  <a:cubicBezTo>
                    <a:pt x="4784" y="2100"/>
                    <a:pt x="4627" y="2099"/>
                    <a:pt x="4471" y="2101"/>
                  </a:cubicBezTo>
                  <a:cubicBezTo>
                    <a:pt x="4437" y="2102"/>
                    <a:pt x="4429" y="2091"/>
                    <a:pt x="4429" y="2058"/>
                  </a:cubicBezTo>
                  <a:cubicBezTo>
                    <a:pt x="4431" y="1829"/>
                    <a:pt x="4430" y="1601"/>
                    <a:pt x="4430" y="1372"/>
                  </a:cubicBezTo>
                  <a:cubicBezTo>
                    <a:pt x="4430" y="1146"/>
                    <a:pt x="4431" y="920"/>
                    <a:pt x="4429" y="694"/>
                  </a:cubicBezTo>
                  <a:cubicBezTo>
                    <a:pt x="4429" y="658"/>
                    <a:pt x="4438" y="646"/>
                    <a:pt x="4475" y="647"/>
                  </a:cubicBezTo>
                  <a:cubicBezTo>
                    <a:pt x="4629" y="649"/>
                    <a:pt x="4782" y="649"/>
                    <a:pt x="4936" y="647"/>
                  </a:cubicBezTo>
                  <a:cubicBezTo>
                    <a:pt x="4967" y="647"/>
                    <a:pt x="4980" y="652"/>
                    <a:pt x="4980" y="688"/>
                  </a:cubicBezTo>
                  <a:cubicBezTo>
                    <a:pt x="4979" y="1145"/>
                    <a:pt x="4979" y="1603"/>
                    <a:pt x="4980" y="206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EBC3AA70-B6A6-4DDB-80A8-C9AD31193F77}"/>
              </a:ext>
            </a:extLst>
          </p:cNvPr>
          <p:cNvGrpSpPr/>
          <p:nvPr/>
        </p:nvGrpSpPr>
        <p:grpSpPr>
          <a:xfrm>
            <a:off x="6981973" y="1185394"/>
            <a:ext cx="504456" cy="457629"/>
            <a:chOff x="9438991" y="2310413"/>
            <a:chExt cx="672607" cy="610173"/>
          </a:xfrm>
        </p:grpSpPr>
        <p:sp>
          <p:nvSpPr>
            <p:cNvPr id="1089" name="Right Bracket 1088">
              <a:extLst>
                <a:ext uri="{FF2B5EF4-FFF2-40B4-BE49-F238E27FC236}">
                  <a16:creationId xmlns:a16="http://schemas.microsoft.com/office/drawing/2014/main" id="{4B8E1484-9C42-4D12-8925-D69258D54C2F}"/>
                </a:ext>
              </a:extLst>
            </p:cNvPr>
            <p:cNvSpPr/>
            <p:nvPr/>
          </p:nvSpPr>
          <p:spPr>
            <a:xfrm rot="16200000">
              <a:off x="9654543" y="2342024"/>
              <a:ext cx="63160" cy="379601"/>
            </a:xfrm>
            <a:prstGeom prst="rightBracket">
              <a:avLst>
                <a:gd name="adj" fmla="val 103361"/>
              </a:avLst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90" name="Right Bracket 1089">
              <a:extLst>
                <a:ext uri="{FF2B5EF4-FFF2-40B4-BE49-F238E27FC236}">
                  <a16:creationId xmlns:a16="http://schemas.microsoft.com/office/drawing/2014/main" id="{A439017F-1913-4F45-9D81-5477B07ED6C8}"/>
                </a:ext>
              </a:extLst>
            </p:cNvPr>
            <p:cNvSpPr/>
            <p:nvPr/>
          </p:nvSpPr>
          <p:spPr>
            <a:xfrm rot="16200000">
              <a:off x="9843790" y="2587839"/>
              <a:ext cx="63160" cy="379601"/>
            </a:xfrm>
            <a:prstGeom prst="rightBracket">
              <a:avLst>
                <a:gd name="adj" fmla="val 103361"/>
              </a:avLst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BABEB687-7C92-4E35-9EB7-2B01B24578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73675" y="2537899"/>
              <a:ext cx="0" cy="16044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92" name="Group 1091">
              <a:extLst>
                <a:ext uri="{FF2B5EF4-FFF2-40B4-BE49-F238E27FC236}">
                  <a16:creationId xmlns:a16="http://schemas.microsoft.com/office/drawing/2014/main" id="{0C3F90F3-B5D9-43A8-919B-8B79BB6982A0}"/>
                </a:ext>
              </a:extLst>
            </p:cNvPr>
            <p:cNvGrpSpPr/>
            <p:nvPr/>
          </p:nvGrpSpPr>
          <p:grpSpPr>
            <a:xfrm>
              <a:off x="9440564" y="2555683"/>
              <a:ext cx="113012" cy="126777"/>
              <a:chOff x="9659639" y="2277075"/>
              <a:chExt cx="113012" cy="126777"/>
            </a:xfrm>
            <a:solidFill>
              <a:sysClr val="window" lastClr="FFFFFF"/>
            </a:solidFill>
          </p:grpSpPr>
          <p:sp>
            <p:nvSpPr>
              <p:cNvPr id="1147" name="Freeform 1017">
                <a:extLst>
                  <a:ext uri="{FF2B5EF4-FFF2-40B4-BE49-F238E27FC236}">
                    <a16:creationId xmlns:a16="http://schemas.microsoft.com/office/drawing/2014/main" id="{22A1254B-4DB9-46E6-9D81-ED75E59E3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grpFill/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A251925C-35B5-43F9-BF07-C8CED7307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grpFill/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1093" name="Group 1092">
              <a:extLst>
                <a:ext uri="{FF2B5EF4-FFF2-40B4-BE49-F238E27FC236}">
                  <a16:creationId xmlns:a16="http://schemas.microsoft.com/office/drawing/2014/main" id="{C4D1D382-9F67-427A-88C9-85E86205BB5E}"/>
                </a:ext>
              </a:extLst>
            </p:cNvPr>
            <p:cNvGrpSpPr/>
            <p:nvPr/>
          </p:nvGrpSpPr>
          <p:grpSpPr>
            <a:xfrm>
              <a:off x="9438991" y="2555683"/>
              <a:ext cx="113012" cy="126777"/>
              <a:chOff x="9659639" y="2277075"/>
              <a:chExt cx="113012" cy="126777"/>
            </a:xfrm>
          </p:grpSpPr>
          <p:sp>
            <p:nvSpPr>
              <p:cNvPr id="1145" name="Freeform 1015">
                <a:extLst>
                  <a:ext uri="{FF2B5EF4-FFF2-40B4-BE49-F238E27FC236}">
                    <a16:creationId xmlns:a16="http://schemas.microsoft.com/office/drawing/2014/main" id="{03DEB77A-4EAE-4466-8810-6AE17B25E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solidFill>
                <a:srgbClr val="00A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146" name="Oval 1145">
                <a:extLst>
                  <a:ext uri="{FF2B5EF4-FFF2-40B4-BE49-F238E27FC236}">
                    <a16:creationId xmlns:a16="http://schemas.microsoft.com/office/drawing/2014/main" id="{904CC5A9-3E46-46AF-ACAE-745BED72A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solidFill>
                <a:srgbClr val="00A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C6B6D057-A0E2-4BBE-9939-D70CBDB09FC6}"/>
                </a:ext>
              </a:extLst>
            </p:cNvPr>
            <p:cNvGrpSpPr/>
            <p:nvPr/>
          </p:nvGrpSpPr>
          <p:grpSpPr>
            <a:xfrm>
              <a:off x="9998586" y="2555683"/>
              <a:ext cx="113012" cy="126777"/>
              <a:chOff x="10008110" y="2567588"/>
              <a:chExt cx="113012" cy="126777"/>
            </a:xfrm>
          </p:grpSpPr>
          <p:grpSp>
            <p:nvGrpSpPr>
              <p:cNvPr id="1139" name="Group 1138">
                <a:extLst>
                  <a:ext uri="{FF2B5EF4-FFF2-40B4-BE49-F238E27FC236}">
                    <a16:creationId xmlns:a16="http://schemas.microsoft.com/office/drawing/2014/main" id="{BC727F51-15E7-4DB2-85AB-2DFB12AD36DF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43" name="Freeform 1013">
                  <a:extLst>
                    <a:ext uri="{FF2B5EF4-FFF2-40B4-BE49-F238E27FC236}">
                      <a16:creationId xmlns:a16="http://schemas.microsoft.com/office/drawing/2014/main" id="{2187BCA7-8C44-474E-9AA7-6B85264F32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44" name="Oval 1143">
                  <a:extLst>
                    <a:ext uri="{FF2B5EF4-FFF2-40B4-BE49-F238E27FC236}">
                      <a16:creationId xmlns:a16="http://schemas.microsoft.com/office/drawing/2014/main" id="{9C0B0CA6-E8CA-4C80-8280-B43839F1B8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40" name="Group 1139">
                <a:extLst>
                  <a:ext uri="{FF2B5EF4-FFF2-40B4-BE49-F238E27FC236}">
                    <a16:creationId xmlns:a16="http://schemas.microsoft.com/office/drawing/2014/main" id="{2E114684-175F-4425-9A06-75CF2940C54A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41" name="Freeform 1011">
                  <a:extLst>
                    <a:ext uri="{FF2B5EF4-FFF2-40B4-BE49-F238E27FC236}">
                      <a16:creationId xmlns:a16="http://schemas.microsoft.com/office/drawing/2014/main" id="{B33E84D8-D669-4ADE-9D56-84679A45B3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42" name="Oval 1141">
                  <a:extLst>
                    <a:ext uri="{FF2B5EF4-FFF2-40B4-BE49-F238E27FC236}">
                      <a16:creationId xmlns:a16="http://schemas.microsoft.com/office/drawing/2014/main" id="{C89009F5-31D4-40D2-A308-67BE479957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cxnSp>
          <p:nvCxnSpPr>
            <p:cNvPr id="1095" name="Straight Connector 1094">
              <a:extLst>
                <a:ext uri="{FF2B5EF4-FFF2-40B4-BE49-F238E27FC236}">
                  <a16:creationId xmlns:a16="http://schemas.microsoft.com/office/drawing/2014/main" id="{20EBF35C-5676-4933-BD0A-3142599126A7}"/>
                </a:ext>
              </a:extLst>
            </p:cNvPr>
            <p:cNvCxnSpPr/>
            <p:nvPr/>
          </p:nvCxnSpPr>
          <p:spPr>
            <a:xfrm>
              <a:off x="9871735" y="2687222"/>
              <a:ext cx="0" cy="16044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96" name="Group 1095">
              <a:extLst>
                <a:ext uri="{FF2B5EF4-FFF2-40B4-BE49-F238E27FC236}">
                  <a16:creationId xmlns:a16="http://schemas.microsoft.com/office/drawing/2014/main" id="{9E42A044-3A14-4B15-9CC1-B98D82CBD853}"/>
                </a:ext>
              </a:extLst>
            </p:cNvPr>
            <p:cNvGrpSpPr/>
            <p:nvPr/>
          </p:nvGrpSpPr>
          <p:grpSpPr>
            <a:xfrm>
              <a:off x="9812284" y="2555683"/>
              <a:ext cx="113012" cy="126777"/>
              <a:chOff x="10008110" y="2567588"/>
              <a:chExt cx="113012" cy="126777"/>
            </a:xfrm>
          </p:grpSpPr>
          <p:grpSp>
            <p:nvGrpSpPr>
              <p:cNvPr id="1132" name="Group 1131">
                <a:extLst>
                  <a:ext uri="{FF2B5EF4-FFF2-40B4-BE49-F238E27FC236}">
                    <a16:creationId xmlns:a16="http://schemas.microsoft.com/office/drawing/2014/main" id="{7CE153D7-340F-475F-8BFE-F4F36723D0AF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36" name="Freeform 1007">
                  <a:extLst>
                    <a:ext uri="{FF2B5EF4-FFF2-40B4-BE49-F238E27FC236}">
                      <a16:creationId xmlns:a16="http://schemas.microsoft.com/office/drawing/2014/main" id="{D88EB713-EE2D-4A46-B920-D0561805CF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38" name="Oval 1137">
                  <a:extLst>
                    <a:ext uri="{FF2B5EF4-FFF2-40B4-BE49-F238E27FC236}">
                      <a16:creationId xmlns:a16="http://schemas.microsoft.com/office/drawing/2014/main" id="{055F28EA-13BD-4C6E-B023-1316A6FF97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33" name="Group 1132">
                <a:extLst>
                  <a:ext uri="{FF2B5EF4-FFF2-40B4-BE49-F238E27FC236}">
                    <a16:creationId xmlns:a16="http://schemas.microsoft.com/office/drawing/2014/main" id="{4D0627A4-ACB9-46A2-8EF6-71DC7C011D31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34" name="Freeform 1005">
                  <a:extLst>
                    <a:ext uri="{FF2B5EF4-FFF2-40B4-BE49-F238E27FC236}">
                      <a16:creationId xmlns:a16="http://schemas.microsoft.com/office/drawing/2014/main" id="{B8056D90-69D7-4663-812D-9CA3C0ED0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35" name="Oval 1134">
                  <a:extLst>
                    <a:ext uri="{FF2B5EF4-FFF2-40B4-BE49-F238E27FC236}">
                      <a16:creationId xmlns:a16="http://schemas.microsoft.com/office/drawing/2014/main" id="{5FECBF89-6BF0-465D-99F2-599DBE1C0F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grpSp>
          <p:nvGrpSpPr>
            <p:cNvPr id="1097" name="Group 1096">
              <a:extLst>
                <a:ext uri="{FF2B5EF4-FFF2-40B4-BE49-F238E27FC236}">
                  <a16:creationId xmlns:a16="http://schemas.microsoft.com/office/drawing/2014/main" id="{1FED8756-4809-422D-BA7F-48AF1CAEEFAF}"/>
                </a:ext>
              </a:extLst>
            </p:cNvPr>
            <p:cNvGrpSpPr/>
            <p:nvPr/>
          </p:nvGrpSpPr>
          <p:grpSpPr>
            <a:xfrm>
              <a:off x="9998586" y="2793809"/>
              <a:ext cx="113012" cy="126777"/>
              <a:chOff x="10008110" y="2567588"/>
              <a:chExt cx="113012" cy="126777"/>
            </a:xfrm>
          </p:grpSpPr>
          <p:grpSp>
            <p:nvGrpSpPr>
              <p:cNvPr id="1126" name="Group 1125">
                <a:extLst>
                  <a:ext uri="{FF2B5EF4-FFF2-40B4-BE49-F238E27FC236}">
                    <a16:creationId xmlns:a16="http://schemas.microsoft.com/office/drawing/2014/main" id="{D9880F6E-796D-4BC3-B122-F34710A5D34E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30" name="Freeform 1001">
                  <a:extLst>
                    <a:ext uri="{FF2B5EF4-FFF2-40B4-BE49-F238E27FC236}">
                      <a16:creationId xmlns:a16="http://schemas.microsoft.com/office/drawing/2014/main" id="{C924E3C8-CDBD-4AEE-AF05-790EF68DC7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31" name="Oval 1130">
                  <a:extLst>
                    <a:ext uri="{FF2B5EF4-FFF2-40B4-BE49-F238E27FC236}">
                      <a16:creationId xmlns:a16="http://schemas.microsoft.com/office/drawing/2014/main" id="{2C5DBEBF-F783-4491-9773-AA3E4D3A97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27" name="Group 1126">
                <a:extLst>
                  <a:ext uri="{FF2B5EF4-FFF2-40B4-BE49-F238E27FC236}">
                    <a16:creationId xmlns:a16="http://schemas.microsoft.com/office/drawing/2014/main" id="{5931BF42-78EE-4631-92D4-49D861D689A8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28" name="Freeform 999">
                  <a:extLst>
                    <a:ext uri="{FF2B5EF4-FFF2-40B4-BE49-F238E27FC236}">
                      <a16:creationId xmlns:a16="http://schemas.microsoft.com/office/drawing/2014/main" id="{3C0DC091-266A-4606-B3D4-D19A931F2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29" name="Oval 1128">
                  <a:extLst>
                    <a:ext uri="{FF2B5EF4-FFF2-40B4-BE49-F238E27FC236}">
                      <a16:creationId xmlns:a16="http://schemas.microsoft.com/office/drawing/2014/main" id="{56A2C811-F562-4C7C-A428-C930225AF0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D36774A9-3287-4456-A124-B30514798B28}"/>
                </a:ext>
              </a:extLst>
            </p:cNvPr>
            <p:cNvCxnSpPr/>
            <p:nvPr/>
          </p:nvCxnSpPr>
          <p:spPr>
            <a:xfrm>
              <a:off x="9686123" y="2426494"/>
              <a:ext cx="0" cy="16044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99" name="Group 1098">
              <a:extLst>
                <a:ext uri="{FF2B5EF4-FFF2-40B4-BE49-F238E27FC236}">
                  <a16:creationId xmlns:a16="http://schemas.microsoft.com/office/drawing/2014/main" id="{9AE1F982-29D4-4D06-B633-7D7CB1EFD502}"/>
                </a:ext>
              </a:extLst>
            </p:cNvPr>
            <p:cNvGrpSpPr/>
            <p:nvPr/>
          </p:nvGrpSpPr>
          <p:grpSpPr>
            <a:xfrm>
              <a:off x="9629617" y="2310413"/>
              <a:ext cx="113012" cy="126777"/>
              <a:chOff x="9659639" y="2277075"/>
              <a:chExt cx="113012" cy="126777"/>
            </a:xfrm>
            <a:solidFill>
              <a:sysClr val="window" lastClr="FFFFFF"/>
            </a:solidFill>
          </p:grpSpPr>
          <p:sp>
            <p:nvSpPr>
              <p:cNvPr id="1124" name="Freeform 995">
                <a:extLst>
                  <a:ext uri="{FF2B5EF4-FFF2-40B4-BE49-F238E27FC236}">
                    <a16:creationId xmlns:a16="http://schemas.microsoft.com/office/drawing/2014/main" id="{51CB58F0-8013-4D59-BF5F-39B5BDD7D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grpFill/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125" name="Oval 1124">
                <a:extLst>
                  <a:ext uri="{FF2B5EF4-FFF2-40B4-BE49-F238E27FC236}">
                    <a16:creationId xmlns:a16="http://schemas.microsoft.com/office/drawing/2014/main" id="{A92D0ECF-A445-433E-A6F0-362ACE7B8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grpFill/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1100" name="Group 1099">
              <a:extLst>
                <a:ext uri="{FF2B5EF4-FFF2-40B4-BE49-F238E27FC236}">
                  <a16:creationId xmlns:a16="http://schemas.microsoft.com/office/drawing/2014/main" id="{3E471D18-965A-4FA8-B051-204033E9B2D2}"/>
                </a:ext>
              </a:extLst>
            </p:cNvPr>
            <p:cNvGrpSpPr/>
            <p:nvPr/>
          </p:nvGrpSpPr>
          <p:grpSpPr>
            <a:xfrm>
              <a:off x="9629617" y="2310413"/>
              <a:ext cx="113012" cy="126777"/>
              <a:chOff x="9659639" y="2277075"/>
              <a:chExt cx="113012" cy="126777"/>
            </a:xfrm>
          </p:grpSpPr>
          <p:sp>
            <p:nvSpPr>
              <p:cNvPr id="1122" name="Freeform 993">
                <a:extLst>
                  <a:ext uri="{FF2B5EF4-FFF2-40B4-BE49-F238E27FC236}">
                    <a16:creationId xmlns:a16="http://schemas.microsoft.com/office/drawing/2014/main" id="{2C482578-A8FB-4B67-ADBB-46FE5417A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solidFill>
                <a:srgbClr val="00A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123" name="Oval 1122">
                <a:extLst>
                  <a:ext uri="{FF2B5EF4-FFF2-40B4-BE49-F238E27FC236}">
                    <a16:creationId xmlns:a16="http://schemas.microsoft.com/office/drawing/2014/main" id="{E74D303E-4DE4-4819-9B84-103492333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solidFill>
                <a:srgbClr val="00A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1101" name="Group 1100">
              <a:extLst>
                <a:ext uri="{FF2B5EF4-FFF2-40B4-BE49-F238E27FC236}">
                  <a16:creationId xmlns:a16="http://schemas.microsoft.com/office/drawing/2014/main" id="{FFCE6978-9DE0-473B-911F-B1564532A7AD}"/>
                </a:ext>
              </a:extLst>
            </p:cNvPr>
            <p:cNvGrpSpPr/>
            <p:nvPr/>
          </p:nvGrpSpPr>
          <p:grpSpPr>
            <a:xfrm>
              <a:off x="9629617" y="2555683"/>
              <a:ext cx="113012" cy="126777"/>
              <a:chOff x="10008110" y="2567588"/>
              <a:chExt cx="113012" cy="126777"/>
            </a:xfrm>
          </p:grpSpPr>
          <p:grpSp>
            <p:nvGrpSpPr>
              <p:cNvPr id="1116" name="Group 1115">
                <a:extLst>
                  <a:ext uri="{FF2B5EF4-FFF2-40B4-BE49-F238E27FC236}">
                    <a16:creationId xmlns:a16="http://schemas.microsoft.com/office/drawing/2014/main" id="{597ED10C-86A3-489C-9B27-21ADB3AD1185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20" name="Freeform 991">
                  <a:extLst>
                    <a:ext uri="{FF2B5EF4-FFF2-40B4-BE49-F238E27FC236}">
                      <a16:creationId xmlns:a16="http://schemas.microsoft.com/office/drawing/2014/main" id="{B8E5A267-6646-47B5-8E1E-BDA88ABABB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21" name="Oval 1120">
                  <a:extLst>
                    <a:ext uri="{FF2B5EF4-FFF2-40B4-BE49-F238E27FC236}">
                      <a16:creationId xmlns:a16="http://schemas.microsoft.com/office/drawing/2014/main" id="{8AC22551-365E-4210-929A-726934C8F0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17" name="Group 1116">
                <a:extLst>
                  <a:ext uri="{FF2B5EF4-FFF2-40B4-BE49-F238E27FC236}">
                    <a16:creationId xmlns:a16="http://schemas.microsoft.com/office/drawing/2014/main" id="{2ABF9A26-9E27-4FA8-B93D-2D53B01D0C85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18" name="Freeform 989">
                  <a:extLst>
                    <a:ext uri="{FF2B5EF4-FFF2-40B4-BE49-F238E27FC236}">
                      <a16:creationId xmlns:a16="http://schemas.microsoft.com/office/drawing/2014/main" id="{74720F8A-B2C7-4149-83B7-EAF259B782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19" name="Oval 1118">
                  <a:extLst>
                    <a:ext uri="{FF2B5EF4-FFF2-40B4-BE49-F238E27FC236}">
                      <a16:creationId xmlns:a16="http://schemas.microsoft.com/office/drawing/2014/main" id="{B8CA50A3-F9D2-4F7C-86BE-3E51308430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grpSp>
          <p:nvGrpSpPr>
            <p:cNvPr id="1102" name="Group 1101">
              <a:extLst>
                <a:ext uri="{FF2B5EF4-FFF2-40B4-BE49-F238E27FC236}">
                  <a16:creationId xmlns:a16="http://schemas.microsoft.com/office/drawing/2014/main" id="{3AA73177-6563-408B-B487-F0CF19846EEA}"/>
                </a:ext>
              </a:extLst>
            </p:cNvPr>
            <p:cNvGrpSpPr/>
            <p:nvPr/>
          </p:nvGrpSpPr>
          <p:grpSpPr>
            <a:xfrm>
              <a:off x="9629617" y="2793809"/>
              <a:ext cx="113012" cy="126777"/>
              <a:chOff x="10008110" y="2567588"/>
              <a:chExt cx="113012" cy="126777"/>
            </a:xfrm>
          </p:grpSpPr>
          <p:grpSp>
            <p:nvGrpSpPr>
              <p:cNvPr id="1110" name="Group 1109">
                <a:extLst>
                  <a:ext uri="{FF2B5EF4-FFF2-40B4-BE49-F238E27FC236}">
                    <a16:creationId xmlns:a16="http://schemas.microsoft.com/office/drawing/2014/main" id="{2C514735-7410-4BAF-8AC5-2971C69E3CFD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14" name="Freeform 985">
                  <a:extLst>
                    <a:ext uri="{FF2B5EF4-FFF2-40B4-BE49-F238E27FC236}">
                      <a16:creationId xmlns:a16="http://schemas.microsoft.com/office/drawing/2014/main" id="{063A0CFF-E9D5-4F4C-A0C6-B2AF529CF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15" name="Oval 1114">
                  <a:extLst>
                    <a:ext uri="{FF2B5EF4-FFF2-40B4-BE49-F238E27FC236}">
                      <a16:creationId xmlns:a16="http://schemas.microsoft.com/office/drawing/2014/main" id="{F1EE46BA-FDB4-47A3-A995-AC01D520E3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36CD7949-9511-4EC4-802E-BC23F97211D9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12" name="Freeform 983">
                  <a:extLst>
                    <a:ext uri="{FF2B5EF4-FFF2-40B4-BE49-F238E27FC236}">
                      <a16:creationId xmlns:a16="http://schemas.microsoft.com/office/drawing/2014/main" id="{C8A9A169-C6CF-4CA3-B67A-D10BD0BFB8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13" name="Oval 1112">
                  <a:extLst>
                    <a:ext uri="{FF2B5EF4-FFF2-40B4-BE49-F238E27FC236}">
                      <a16:creationId xmlns:a16="http://schemas.microsoft.com/office/drawing/2014/main" id="{0E62C0D5-657E-4248-9632-7B5ECDAF5F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grpSp>
          <p:nvGrpSpPr>
            <p:cNvPr id="1103" name="Group 1102">
              <a:extLst>
                <a:ext uri="{FF2B5EF4-FFF2-40B4-BE49-F238E27FC236}">
                  <a16:creationId xmlns:a16="http://schemas.microsoft.com/office/drawing/2014/main" id="{D2BBF4F5-4A71-491C-B28D-6FA1C1D195F4}"/>
                </a:ext>
              </a:extLst>
            </p:cNvPr>
            <p:cNvGrpSpPr/>
            <p:nvPr/>
          </p:nvGrpSpPr>
          <p:grpSpPr>
            <a:xfrm>
              <a:off x="9814102" y="2793809"/>
              <a:ext cx="113012" cy="126777"/>
              <a:chOff x="10008110" y="2567588"/>
              <a:chExt cx="113012" cy="126777"/>
            </a:xfrm>
          </p:grpSpPr>
          <p:grpSp>
            <p:nvGrpSpPr>
              <p:cNvPr id="1104" name="Group 1103">
                <a:extLst>
                  <a:ext uri="{FF2B5EF4-FFF2-40B4-BE49-F238E27FC236}">
                    <a16:creationId xmlns:a16="http://schemas.microsoft.com/office/drawing/2014/main" id="{D2C80A93-C757-45A9-8CB3-E598441E6C52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08" name="Freeform 979">
                  <a:extLst>
                    <a:ext uri="{FF2B5EF4-FFF2-40B4-BE49-F238E27FC236}">
                      <a16:creationId xmlns:a16="http://schemas.microsoft.com/office/drawing/2014/main" id="{503A2FF0-6E3F-43AF-888E-892BC27EFB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09" name="Oval 1108">
                  <a:extLst>
                    <a:ext uri="{FF2B5EF4-FFF2-40B4-BE49-F238E27FC236}">
                      <a16:creationId xmlns:a16="http://schemas.microsoft.com/office/drawing/2014/main" id="{E16109B9-2FE2-4D46-8F7E-74D3D7096A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05" name="Group 1104">
                <a:extLst>
                  <a:ext uri="{FF2B5EF4-FFF2-40B4-BE49-F238E27FC236}">
                    <a16:creationId xmlns:a16="http://schemas.microsoft.com/office/drawing/2014/main" id="{C2D19E4A-7D27-471E-9B3C-0042E3C37924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06" name="Freeform 977">
                  <a:extLst>
                    <a:ext uri="{FF2B5EF4-FFF2-40B4-BE49-F238E27FC236}">
                      <a16:creationId xmlns:a16="http://schemas.microsoft.com/office/drawing/2014/main" id="{D5D1DCB0-9DC1-44B2-A77D-DB2DF02034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07" name="Oval 1106">
                  <a:extLst>
                    <a:ext uri="{FF2B5EF4-FFF2-40B4-BE49-F238E27FC236}">
                      <a16:creationId xmlns:a16="http://schemas.microsoft.com/office/drawing/2014/main" id="{E200F2E1-4A44-4FDA-988C-A72EBE8FF4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</p:grpSp>
      <p:sp>
        <p:nvSpPr>
          <p:cNvPr id="1149" name="Isosceles Triangle 1148">
            <a:extLst>
              <a:ext uri="{FF2B5EF4-FFF2-40B4-BE49-F238E27FC236}">
                <a16:creationId xmlns:a16="http://schemas.microsoft.com/office/drawing/2014/main" id="{64F5C50C-7A37-45A9-8B66-D28F33D7FF99}"/>
              </a:ext>
            </a:extLst>
          </p:cNvPr>
          <p:cNvSpPr/>
          <p:nvPr/>
        </p:nvSpPr>
        <p:spPr>
          <a:xfrm rot="16200000">
            <a:off x="1028295" y="2414196"/>
            <a:ext cx="162287" cy="96396"/>
          </a:xfrm>
          <a:prstGeom prst="triangle">
            <a:avLst/>
          </a:prstGeom>
          <a:solidFill>
            <a:srgbClr val="9BCBEB"/>
          </a:solidFill>
          <a:ln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1150" name="Isosceles Triangle 1149">
            <a:extLst>
              <a:ext uri="{FF2B5EF4-FFF2-40B4-BE49-F238E27FC236}">
                <a16:creationId xmlns:a16="http://schemas.microsoft.com/office/drawing/2014/main" id="{5DAEA735-B41D-4EE7-ADC1-7B0C95D44666}"/>
              </a:ext>
            </a:extLst>
          </p:cNvPr>
          <p:cNvSpPr/>
          <p:nvPr/>
        </p:nvSpPr>
        <p:spPr>
          <a:xfrm rot="5400000">
            <a:off x="7820096" y="2414196"/>
            <a:ext cx="162287" cy="96396"/>
          </a:xfrm>
          <a:prstGeom prst="triangle">
            <a:avLst/>
          </a:prstGeom>
          <a:solidFill>
            <a:srgbClr val="00AF66"/>
          </a:solidFill>
          <a:ln>
            <a:solidFill>
              <a:srgbClr val="00AF66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1151" name="Isosceles Triangle 1150">
            <a:extLst>
              <a:ext uri="{FF2B5EF4-FFF2-40B4-BE49-F238E27FC236}">
                <a16:creationId xmlns:a16="http://schemas.microsoft.com/office/drawing/2014/main" id="{E98A4956-5A91-4BC8-81C7-89970E4B5D09}"/>
              </a:ext>
            </a:extLst>
          </p:cNvPr>
          <p:cNvSpPr/>
          <p:nvPr/>
        </p:nvSpPr>
        <p:spPr>
          <a:xfrm rot="5400000">
            <a:off x="7820096" y="1833766"/>
            <a:ext cx="162287" cy="96396"/>
          </a:xfrm>
          <a:prstGeom prst="triangle">
            <a:avLst/>
          </a:prstGeom>
          <a:solidFill>
            <a:srgbClr val="00AF66"/>
          </a:solidFill>
          <a:ln>
            <a:solidFill>
              <a:srgbClr val="00AF66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1152" name="Isosceles Triangle 1151">
            <a:extLst>
              <a:ext uri="{FF2B5EF4-FFF2-40B4-BE49-F238E27FC236}">
                <a16:creationId xmlns:a16="http://schemas.microsoft.com/office/drawing/2014/main" id="{5A003FB0-AEA1-4309-BEAF-FEFFA9B6751C}"/>
              </a:ext>
            </a:extLst>
          </p:cNvPr>
          <p:cNvSpPr/>
          <p:nvPr/>
        </p:nvSpPr>
        <p:spPr>
          <a:xfrm rot="5400000">
            <a:off x="7820096" y="3021415"/>
            <a:ext cx="162287" cy="96396"/>
          </a:xfrm>
          <a:prstGeom prst="triangle">
            <a:avLst/>
          </a:prstGeom>
          <a:solidFill>
            <a:srgbClr val="00AF66"/>
          </a:solidFill>
          <a:ln>
            <a:solidFill>
              <a:srgbClr val="00AF66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9645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" grpId="0" animBg="1"/>
      <p:bldP spid="521" grpId="0" animBg="1"/>
      <p:bldP spid="522" grpId="0" animBg="1"/>
      <p:bldP spid="523" grpId="0" animBg="1"/>
      <p:bldP spid="524" grpId="0" animBg="1"/>
      <p:bldP spid="525" grpId="0" animBg="1"/>
      <p:bldP spid="526" grpId="0" animBg="1"/>
      <p:bldP spid="528" grpId="0" animBg="1"/>
      <p:bldP spid="529" grpId="0" animBg="1"/>
      <p:bldP spid="531" grpId="0" animBg="1"/>
      <p:bldP spid="536" grpId="0" animBg="1"/>
      <p:bldP spid="538" grpId="0" animBg="1"/>
      <p:bldP spid="539" grpId="0" animBg="1"/>
      <p:bldP spid="545" grpId="0" animBg="1"/>
      <p:bldP spid="546" grpId="0" animBg="1"/>
      <p:bldP spid="547" grpId="0" animBg="1"/>
      <p:bldP spid="548" grpId="0"/>
      <p:bldP spid="551" grpId="0"/>
      <p:bldP spid="553" grpId="0"/>
      <p:bldP spid="554" grpId="0"/>
      <p:bldP spid="555" grpId="0"/>
      <p:bldP spid="556" grpId="0" animBg="1"/>
      <p:bldP spid="557" grpId="0" animBg="1"/>
      <p:bldP spid="558" grpId="0"/>
      <p:bldP spid="559" grpId="0" animBg="1"/>
      <p:bldP spid="560" grpId="0" animBg="1"/>
      <p:bldP spid="561" grpId="0" animBg="1"/>
      <p:bldP spid="562" grpId="0" animBg="1"/>
      <p:bldP spid="563" grpId="0" animBg="1"/>
      <p:bldP spid="564" grpId="0" animBg="1"/>
      <p:bldP spid="565" grpId="0" animBg="1"/>
      <p:bldP spid="566" grpId="0" animBg="1"/>
      <p:bldP spid="567" grpId="0" animBg="1"/>
      <p:bldP spid="568" grpId="0" animBg="1"/>
      <p:bldP spid="569" grpId="0" animBg="1"/>
      <p:bldP spid="571" grpId="0" animBg="1"/>
      <p:bldP spid="572" grpId="0" animBg="1"/>
      <p:bldP spid="573" grpId="0" animBg="1"/>
      <p:bldP spid="574" grpId="0"/>
      <p:bldP spid="575" grpId="0"/>
      <p:bldP spid="864" grpId="0"/>
      <p:bldP spid="865" grpId="0"/>
      <p:bldP spid="866" grpId="0"/>
      <p:bldP spid="867" grpId="0" animBg="1"/>
      <p:bldP spid="872" grpId="0" animBg="1"/>
      <p:bldP spid="873" grpId="0" animBg="1"/>
      <p:bldP spid="874" grpId="0" animBg="1"/>
      <p:bldP spid="875" grpId="0" animBg="1"/>
      <p:bldP spid="876" grpId="0" animBg="1"/>
      <p:bldP spid="877" grpId="0" animBg="1"/>
      <p:bldP spid="878" grpId="0" animBg="1"/>
      <p:bldP spid="879" grpId="0" animBg="1"/>
      <p:bldP spid="880" grpId="0" animBg="1"/>
      <p:bldP spid="881" grpId="0" animBg="1"/>
      <p:bldP spid="882" grpId="0" animBg="1"/>
      <p:bldP spid="883" grpId="0" animBg="1"/>
      <p:bldP spid="884" grpId="0" animBg="1"/>
      <p:bldP spid="885" grpId="0" animBg="1"/>
      <p:bldP spid="886" grpId="0" animBg="1"/>
      <p:bldP spid="887" grpId="0" animBg="1"/>
      <p:bldP spid="888" grpId="0" animBg="1"/>
      <p:bldP spid="889" grpId="0" animBg="1"/>
      <p:bldP spid="890" grpId="0" animBg="1"/>
      <p:bldP spid="891" grpId="0" animBg="1"/>
      <p:bldP spid="892" grpId="0" animBg="1"/>
      <p:bldP spid="893" grpId="0" animBg="1"/>
      <p:bldP spid="894" grpId="0" animBg="1"/>
      <p:bldP spid="895" grpId="0" animBg="1"/>
      <p:bldP spid="896" grpId="0" animBg="1"/>
      <p:bldP spid="898" grpId="0" animBg="1"/>
      <p:bldP spid="899" grpId="0" animBg="1"/>
      <p:bldP spid="900" grpId="0" animBg="1"/>
      <p:bldP spid="901" grpId="0" animBg="1"/>
      <p:bldP spid="902" grpId="0" animBg="1"/>
      <p:bldP spid="903" grpId="0" animBg="1"/>
      <p:bldP spid="904" grpId="0" animBg="1"/>
      <p:bldP spid="905" grpId="0" animBg="1"/>
      <p:bldP spid="906" grpId="0" animBg="1"/>
      <p:bldP spid="907" grpId="0" animBg="1"/>
      <p:bldP spid="908" grpId="0" animBg="1"/>
      <p:bldP spid="909" grpId="0" animBg="1"/>
      <p:bldP spid="910" grpId="0" animBg="1"/>
      <p:bldP spid="911" grpId="0" animBg="1"/>
      <p:bldP spid="912" grpId="0" animBg="1"/>
      <p:bldP spid="913" grpId="0" animBg="1"/>
      <p:bldP spid="914" grpId="0" animBg="1"/>
      <p:bldP spid="915" grpId="0" animBg="1"/>
      <p:bldP spid="916" grpId="0" animBg="1"/>
      <p:bldP spid="917" grpId="0" animBg="1"/>
      <p:bldP spid="918" grpId="0" animBg="1"/>
      <p:bldP spid="919" grpId="0" animBg="1"/>
      <p:bldP spid="920" grpId="0" animBg="1"/>
      <p:bldP spid="921" grpId="0" animBg="1"/>
      <p:bldP spid="949" grpId="0" animBg="1"/>
      <p:bldP spid="950" grpId="0" animBg="1"/>
      <p:bldP spid="951" grpId="0" animBg="1"/>
      <p:bldP spid="952" grpId="0" animBg="1"/>
      <p:bldP spid="953" grpId="0" animBg="1"/>
      <p:bldP spid="954" grpId="0" animBg="1"/>
      <p:bldP spid="955" grpId="0" animBg="1"/>
      <p:bldP spid="956" grpId="0" animBg="1"/>
      <p:bldP spid="1023" grpId="0"/>
      <p:bldP spid="1149" grpId="0" animBg="1"/>
      <p:bldP spid="1150" grpId="0" animBg="1"/>
      <p:bldP spid="1151" grpId="0" animBg="1"/>
      <p:bldP spid="1152" grpId="0" animBg="1"/>
    </p:bldLst>
  </p:timing>
</p:sld>
</file>

<file path=ppt/theme/theme1.xml><?xml version="1.0" encoding="utf-8"?>
<a:theme xmlns:a="http://schemas.openxmlformats.org/drawingml/2006/main" name="1_LNRS - 2016 Template">
  <a:themeElements>
    <a:clrScheme name="Custom 4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LexisNexi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E900AB2164A64C85789448A333406D" ma:contentTypeVersion="6" ma:contentTypeDescription="Create a new document." ma:contentTypeScope="" ma:versionID="9632b2b8c2cbe9b7d1c9ff5772ba30ee">
  <xsd:schema xmlns:xsd="http://www.w3.org/2001/XMLSchema" xmlns:xs="http://www.w3.org/2001/XMLSchema" xmlns:p="http://schemas.microsoft.com/office/2006/metadata/properties" xmlns:ns2="b9ececca-3505-4e1f-b0d8-74e9c9394696" targetNamespace="http://schemas.microsoft.com/office/2006/metadata/properties" ma:root="true" ma:fieldsID="b1822ae650f4dabcea7e63855080eb7d" ns2:_="">
    <xsd:import namespace="b9ececca-3505-4e1f-b0d8-74e9c93946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ececca-3505-4e1f-b0d8-74e9c93946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06562F-F150-4B3C-9C40-48F92CF97EF5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b9ececca-3505-4e1f-b0d8-74e9c939469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977E6A-E95C-466D-B7BD-C44FF53342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ececca-3505-4e1f-b0d8-74e9c93946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7F4BA4-6BBF-4968-B0F8-E0B37EA156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8786</TotalTime>
  <Words>3418</Words>
  <Application>Microsoft Office PowerPoint</Application>
  <PresentationFormat>On-screen Show (16:9)</PresentationFormat>
  <Paragraphs>804</Paragraphs>
  <Slides>60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Arial</vt:lpstr>
      <vt:lpstr>Calibri</vt:lpstr>
      <vt:lpstr>Consolas</vt:lpstr>
      <vt:lpstr>Courier New</vt:lpstr>
      <vt:lpstr>Droid Serif</vt:lpstr>
      <vt:lpstr>Source Sans Pro</vt:lpstr>
      <vt:lpstr>Source Sans Pro ExtraLight</vt:lpstr>
      <vt:lpstr>Source Sans Pro Light</vt:lpstr>
      <vt:lpstr>Source Sans Pro Semibold</vt:lpstr>
      <vt:lpstr>Wingdings</vt:lpstr>
      <vt:lpstr>Wingdings 2</vt:lpstr>
      <vt:lpstr>1_LNRS - 2016 Template</vt:lpstr>
      <vt:lpstr>PowerPoint Presentation</vt:lpstr>
      <vt:lpstr>Bem-vindo! – Agenda do curso</vt:lpstr>
      <vt:lpstr>PowerPoint Presentation</vt:lpstr>
      <vt:lpstr>PowerPoint Presentation</vt:lpstr>
      <vt:lpstr>Trade off do big data</vt:lpstr>
      <vt:lpstr>Exemplo: detecção de fraude</vt:lpstr>
      <vt:lpstr>Um exemplo mais atual …</vt:lpstr>
      <vt:lpstr>O que é o HPCC Systems?</vt:lpstr>
      <vt:lpstr>Pra que serve o HPCC Systems?</vt:lpstr>
      <vt:lpstr>Visão geral da plataforma</vt:lpstr>
      <vt:lpstr>Arquitetura do HPCC Systems</vt:lpstr>
      <vt:lpstr>Dados distribuídos e processamento paralelo</vt:lpstr>
      <vt:lpstr>Bibliotecas de profiling de dados</vt:lpstr>
      <vt:lpstr>Bibliotecas de machine learning</vt:lpstr>
      <vt:lpstr>Plugins para conectividade</vt:lpstr>
      <vt:lpstr>Linguagens suportadas</vt:lpstr>
      <vt:lpstr>PowerPoint Presentation</vt:lpstr>
      <vt:lpstr>Objetivo do tutorial</vt:lpstr>
      <vt:lpstr>Integração com WEB</vt:lpstr>
      <vt:lpstr>Preparação do ambiente</vt:lpstr>
      <vt:lpstr>Preparação do ambiente (cont.)</vt:lpstr>
      <vt:lpstr>Teste do ambiente</vt:lpstr>
      <vt:lpstr>Fluxo de aprendizado supervisionado</vt:lpstr>
      <vt:lpstr>1. Definição do problema</vt:lpstr>
      <vt:lpstr>1. Definição do problema (cont.)</vt:lpstr>
      <vt:lpstr>2. Extração dos dados </vt:lpstr>
      <vt:lpstr>2. Extração dos dados  </vt:lpstr>
      <vt:lpstr>2. Extração dos dados (cont.)</vt:lpstr>
      <vt:lpstr>2. Extração dos dados (cont.)</vt:lpstr>
      <vt:lpstr>2. Extração dos dados (cont.)</vt:lpstr>
      <vt:lpstr>Bônus: Visualize os dados brutos</vt:lpstr>
      <vt:lpstr>3. Preparação dos dados </vt:lpstr>
      <vt:lpstr>3. Preparação dos dados</vt:lpstr>
      <vt:lpstr>4. Segregação dos dados</vt:lpstr>
      <vt:lpstr>4. Segregação dos dados</vt:lpstr>
      <vt:lpstr>5. Treinamento e avaliação do modelo</vt:lpstr>
      <vt:lpstr>5. Treinamento e avaliação do modelo</vt:lpstr>
      <vt:lpstr>6. Implantação do modelo</vt:lpstr>
      <vt:lpstr>6. Implantação do modelo</vt:lpstr>
      <vt:lpstr>6. Implantação do modelo</vt:lpstr>
      <vt:lpstr>Serviço disponível para uso!</vt:lpstr>
      <vt:lpstr>PowerPoint Presentation</vt:lpstr>
      <vt:lpstr>Cursos online: +170 aulas (learn.lexisnexis.com/hpcc )</vt:lpstr>
      <vt:lpstr>Opções de uso: play.hpccsystems.com </vt:lpstr>
      <vt:lpstr>Quem somos nós?</vt:lpstr>
      <vt:lpstr>PowerPoint Presentation</vt:lpstr>
      <vt:lpstr>Estrutura no Brasil </vt:lpstr>
      <vt:lpstr>Relacionamento com Academia</vt:lpstr>
      <vt:lpstr>Universidades Brasileiras</vt:lpstr>
      <vt:lpstr>Projetos de Pesquisa</vt:lpstr>
      <vt:lpstr>Oportunidades profissionais</vt:lpstr>
      <vt:lpstr>Links úteis</vt:lpstr>
      <vt:lpstr>Considerações Finais</vt:lpstr>
      <vt:lpstr>Contato</vt:lpstr>
      <vt:lpstr>Backup</vt:lpstr>
      <vt:lpstr>Enterprise Control Language (ECL) </vt:lpstr>
      <vt:lpstr>Conceitos básicos de ECL</vt:lpstr>
      <vt:lpstr>Tipos de dados primitivos</vt:lpstr>
      <vt:lpstr>Tipos de definição ECL</vt:lpstr>
      <vt:lpstr>Ações vs. Definições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Kit and Kaboodle of HPCC</dc:title>
  <dc:subject>HPCC Kit and Kaboodle</dc:subject>
  <dc:creator>HPCC Training Team</dc:creator>
  <cp:lastModifiedBy>Oliveira, Alysson (RIS-SA2)</cp:lastModifiedBy>
  <cp:revision>575</cp:revision>
  <dcterms:created xsi:type="dcterms:W3CDTF">2015-07-26T09:19:47Z</dcterms:created>
  <dcterms:modified xsi:type="dcterms:W3CDTF">2021-10-07T23:54:18Z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0x0101005AE900AB2164A64C85789448A333406D</vt:lpwstr>
  </property>
  <property fmtid="{D5CDD505-2E9C-101B-9397-08002B2CF9AE}" pid="3" name="MSIP_Label_549ac42a-3eb4-4074-b885-aea26bd6241e_Enabled">
    <vt:lpwstr>true</vt:lpwstr>
  </property>
  <property fmtid="{D5CDD505-2E9C-101B-9397-08002B2CF9AE}" pid="4" name="MSIP_Label_549ac42a-3eb4-4074-b885-aea26bd6241e_SetDate">
    <vt:lpwstr>2021-10-06T18:53:14Z</vt:lpwstr>
  </property>
  <property fmtid="{D5CDD505-2E9C-101B-9397-08002B2CF9AE}" pid="5" name="MSIP_Label_549ac42a-3eb4-4074-b885-aea26bd6241e_Method">
    <vt:lpwstr>Standard</vt:lpwstr>
  </property>
  <property fmtid="{D5CDD505-2E9C-101B-9397-08002B2CF9AE}" pid="6" name="MSIP_Label_549ac42a-3eb4-4074-b885-aea26bd6241e_Name">
    <vt:lpwstr>General Business</vt:lpwstr>
  </property>
  <property fmtid="{D5CDD505-2E9C-101B-9397-08002B2CF9AE}" pid="7" name="MSIP_Label_549ac42a-3eb4-4074-b885-aea26bd6241e_SiteId">
    <vt:lpwstr>9274ee3f-9425-4109-a27f-9fb15c10675d</vt:lpwstr>
  </property>
  <property fmtid="{D5CDD505-2E9C-101B-9397-08002B2CF9AE}" pid="8" name="MSIP_Label_549ac42a-3eb4-4074-b885-aea26bd6241e_ActionId">
    <vt:lpwstr>91119600-6c5c-4826-9bb2-61a9ca34acae</vt:lpwstr>
  </property>
  <property fmtid="{D5CDD505-2E9C-101B-9397-08002B2CF9AE}" pid="9" name="MSIP_Label_549ac42a-3eb4-4074-b885-aea26bd6241e_ContentBits">
    <vt:lpwstr>0</vt:lpwstr>
  </property>
</Properties>
</file>